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71" r:id="rId6"/>
    <p:sldId id="273" r:id="rId7"/>
    <p:sldId id="275" r:id="rId8"/>
    <p:sldId id="276" r:id="rId9"/>
    <p:sldId id="277" r:id="rId10"/>
    <p:sldId id="300" r:id="rId11"/>
    <p:sldId id="288" r:id="rId12"/>
    <p:sldId id="289" r:id="rId13"/>
    <p:sldId id="284" r:id="rId14"/>
    <p:sldId id="290" r:id="rId15"/>
    <p:sldId id="287" r:id="rId16"/>
    <p:sldId id="297" r:id="rId17"/>
    <p:sldId id="299" r:id="rId18"/>
    <p:sldId id="293" r:id="rId19"/>
    <p:sldId id="278" r:id="rId20"/>
    <p:sldId id="302" r:id="rId21"/>
    <p:sldId id="279" r:id="rId22"/>
    <p:sldId id="280" r:id="rId23"/>
    <p:sldId id="305" r:id="rId24"/>
    <p:sldId id="304" r:id="rId25"/>
    <p:sldId id="285" r:id="rId26"/>
    <p:sldId id="286" r:id="rId27"/>
    <p:sldId id="281" r:id="rId28"/>
    <p:sldId id="282" r:id="rId29"/>
    <p:sldId id="269" r:id="rId30"/>
    <p:sldId id="283" r:id="rId31"/>
    <p:sldId id="295" r:id="rId32"/>
    <p:sldId id="274" r:id="rId33"/>
    <p:sldId id="301" r:id="rId34"/>
    <p:sldId id="303" r:id="rId35"/>
    <p:sldId id="291" r:id="rId36"/>
    <p:sldId id="298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96D"/>
    <a:srgbClr val="79AE02"/>
    <a:srgbClr val="FFFFFF"/>
    <a:srgbClr val="333333"/>
    <a:srgbClr val="A30909"/>
    <a:srgbClr val="145C72"/>
    <a:srgbClr val="01C6FD"/>
    <a:srgbClr val="067F9C"/>
    <a:srgbClr val="014E52"/>
    <a:srgbClr val="035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4930"/>
  </p:normalViewPr>
  <p:slideViewPr>
    <p:cSldViewPr snapToGrid="0">
      <p:cViewPr>
        <p:scale>
          <a:sx n="100" d="100"/>
          <a:sy n="100" d="100"/>
        </p:scale>
        <p:origin x="920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CC712-5A64-4510-A3B4-4C17B607865B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1513F1E-9806-49DC-9E5E-3BF2D4B8CA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Quality</a:t>
          </a:r>
        </a:p>
      </dgm:t>
    </dgm:pt>
    <dgm:pt modelId="{62A4E92E-FD41-46FE-8D9C-1C70AE38608E}" type="parTrans" cxnId="{24E414B8-FE69-450C-80F1-498217A2ED61}">
      <dgm:prSet/>
      <dgm:spPr/>
      <dgm:t>
        <a:bodyPr/>
        <a:lstStyle/>
        <a:p>
          <a:endParaRPr lang="en-US"/>
        </a:p>
      </dgm:t>
    </dgm:pt>
    <dgm:pt modelId="{DD1D1F11-AE51-4DEF-8D30-B1BBF13FDB3A}" type="sibTrans" cxnId="{24E414B8-FE69-450C-80F1-498217A2ED61}">
      <dgm:prSet/>
      <dgm:spPr/>
      <dgm:t>
        <a:bodyPr/>
        <a:lstStyle/>
        <a:p>
          <a:endParaRPr lang="en-US"/>
        </a:p>
      </dgm:t>
    </dgm:pt>
    <dgm:pt modelId="{BF6DAC5F-DFA7-47AA-B12C-13765561CC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Regional Overview</a:t>
          </a:r>
        </a:p>
      </dgm:t>
    </dgm:pt>
    <dgm:pt modelId="{3946141F-923C-4945-8086-41E01261E5B1}" type="parTrans" cxnId="{C8D7CCAA-ADDE-4A5B-A7FE-3CA98BB76CC9}">
      <dgm:prSet/>
      <dgm:spPr/>
      <dgm:t>
        <a:bodyPr/>
        <a:lstStyle/>
        <a:p>
          <a:endParaRPr lang="en-US"/>
        </a:p>
      </dgm:t>
    </dgm:pt>
    <dgm:pt modelId="{A2D2516B-4ACA-43B4-AF57-F62D20981CDF}" type="sibTrans" cxnId="{C8D7CCAA-ADDE-4A5B-A7FE-3CA98BB76CC9}">
      <dgm:prSet/>
      <dgm:spPr/>
      <dgm:t>
        <a:bodyPr/>
        <a:lstStyle/>
        <a:p>
          <a:endParaRPr lang="en-US"/>
        </a:p>
      </dgm:t>
    </dgm:pt>
    <dgm:pt modelId="{9595076E-84C0-48B8-B591-79B728E80B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Findings</a:t>
          </a:r>
        </a:p>
      </dgm:t>
    </dgm:pt>
    <dgm:pt modelId="{0903B32D-308E-4A1D-A9B5-C51236595283}" type="parTrans" cxnId="{B48E9266-CE81-489C-ACAE-8F64CC5B788D}">
      <dgm:prSet/>
      <dgm:spPr/>
      <dgm:t>
        <a:bodyPr/>
        <a:lstStyle/>
        <a:p>
          <a:endParaRPr lang="en-US"/>
        </a:p>
      </dgm:t>
    </dgm:pt>
    <dgm:pt modelId="{866FCB3D-20A6-43EB-B075-4D8799993435}" type="sibTrans" cxnId="{B48E9266-CE81-489C-ACAE-8F64CC5B788D}">
      <dgm:prSet/>
      <dgm:spPr/>
      <dgm:t>
        <a:bodyPr/>
        <a:lstStyle/>
        <a:p>
          <a:endParaRPr lang="en-US"/>
        </a:p>
      </dgm:t>
    </dgm:pt>
    <dgm:pt modelId="{B6003A0A-0AC8-4185-A6FF-E9460AD7E0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Limitations</a:t>
          </a:r>
        </a:p>
      </dgm:t>
    </dgm:pt>
    <dgm:pt modelId="{8BD26440-D707-434A-BE27-590B143B93AA}" type="parTrans" cxnId="{FABEE983-2FFD-46CD-A329-EBDF7C3C262B}">
      <dgm:prSet/>
      <dgm:spPr/>
      <dgm:t>
        <a:bodyPr/>
        <a:lstStyle/>
        <a:p>
          <a:endParaRPr lang="en-US"/>
        </a:p>
      </dgm:t>
    </dgm:pt>
    <dgm:pt modelId="{55804150-8360-472C-9901-2B5481E56259}" type="sibTrans" cxnId="{FABEE983-2FFD-46CD-A329-EBDF7C3C262B}">
      <dgm:prSet/>
      <dgm:spPr/>
      <dgm:t>
        <a:bodyPr/>
        <a:lstStyle/>
        <a:p>
          <a:endParaRPr lang="en-US"/>
        </a:p>
      </dgm:t>
    </dgm:pt>
    <dgm:pt modelId="{BF207AE8-5B3E-4CFC-83C2-FC47404967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Conclusions</a:t>
          </a:r>
        </a:p>
      </dgm:t>
    </dgm:pt>
    <dgm:pt modelId="{D821B562-23B6-4832-BF0E-59CAACC3C5A3}" type="parTrans" cxnId="{9C6A212D-DA32-4C23-99D1-EB767439F312}">
      <dgm:prSet/>
      <dgm:spPr/>
      <dgm:t>
        <a:bodyPr/>
        <a:lstStyle/>
        <a:p>
          <a:endParaRPr lang="en-US"/>
        </a:p>
      </dgm:t>
    </dgm:pt>
    <dgm:pt modelId="{CA8F8BF7-0ADB-4B15-AB5B-3BC0E3EC20A2}" type="sibTrans" cxnId="{9C6A212D-DA32-4C23-99D1-EB767439F312}">
      <dgm:prSet/>
      <dgm:spPr/>
      <dgm:t>
        <a:bodyPr/>
        <a:lstStyle/>
        <a:p>
          <a:endParaRPr lang="en-US"/>
        </a:p>
      </dgm:t>
    </dgm:pt>
    <dgm:pt modelId="{C9974A66-F3F2-446A-A679-0ADE14D0043D}" type="pres">
      <dgm:prSet presAssocID="{1B7CC712-5A64-4510-A3B4-4C17B607865B}" presName="root" presStyleCnt="0">
        <dgm:presLayoutVars>
          <dgm:dir/>
          <dgm:resizeHandles val="exact"/>
        </dgm:presLayoutVars>
      </dgm:prSet>
      <dgm:spPr/>
    </dgm:pt>
    <dgm:pt modelId="{7BE88999-EE6D-418C-AF16-B8C4DEF0E867}" type="pres">
      <dgm:prSet presAssocID="{21513F1E-9806-49DC-9E5E-3BF2D4B8CAA7}" presName="compNode" presStyleCnt="0"/>
      <dgm:spPr/>
    </dgm:pt>
    <dgm:pt modelId="{B27850B1-63D3-42F5-94D0-8AE8C863C181}" type="pres">
      <dgm:prSet presAssocID="{21513F1E-9806-49DC-9E5E-3BF2D4B8CAA7}" presName="bgRect" presStyleLbl="bgShp" presStyleIdx="0" presStyleCnt="5"/>
      <dgm:spPr/>
    </dgm:pt>
    <dgm:pt modelId="{94E6424C-2D38-43AF-B2D0-8BF5771FFF9A}" type="pres">
      <dgm:prSet presAssocID="{21513F1E-9806-49DC-9E5E-3BF2D4B8CA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02B09BF-16CC-4D8F-9C65-52D42E12FDFE}" type="pres">
      <dgm:prSet presAssocID="{21513F1E-9806-49DC-9E5E-3BF2D4B8CAA7}" presName="spaceRect" presStyleCnt="0"/>
      <dgm:spPr/>
    </dgm:pt>
    <dgm:pt modelId="{CC96CEC7-0820-484F-B3E8-1D8F1AE9787A}" type="pres">
      <dgm:prSet presAssocID="{21513F1E-9806-49DC-9E5E-3BF2D4B8CAA7}" presName="parTx" presStyleLbl="revTx" presStyleIdx="0" presStyleCnt="5">
        <dgm:presLayoutVars>
          <dgm:chMax val="0"/>
          <dgm:chPref val="0"/>
        </dgm:presLayoutVars>
      </dgm:prSet>
      <dgm:spPr/>
    </dgm:pt>
    <dgm:pt modelId="{CEFC543B-68C0-48B4-97F7-4B230D5B56EF}" type="pres">
      <dgm:prSet presAssocID="{DD1D1F11-AE51-4DEF-8D30-B1BBF13FDB3A}" presName="sibTrans" presStyleCnt="0"/>
      <dgm:spPr/>
    </dgm:pt>
    <dgm:pt modelId="{36E74CA8-C8ED-4CFA-AFE7-262315436E87}" type="pres">
      <dgm:prSet presAssocID="{BF6DAC5F-DFA7-47AA-B12C-13765561CC91}" presName="compNode" presStyleCnt="0"/>
      <dgm:spPr/>
    </dgm:pt>
    <dgm:pt modelId="{825B7C89-FFCD-459B-AAA2-C22851652EFC}" type="pres">
      <dgm:prSet presAssocID="{BF6DAC5F-DFA7-47AA-B12C-13765561CC91}" presName="bgRect" presStyleLbl="bgShp" presStyleIdx="1" presStyleCnt="5"/>
      <dgm:spPr/>
    </dgm:pt>
    <dgm:pt modelId="{69A2CE94-8A0D-4FF3-B087-B86AC81ADC7C}" type="pres">
      <dgm:prSet presAssocID="{BF6DAC5F-DFA7-47AA-B12C-13765561CC9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E174BBD-57D6-436C-9906-AFB6F730E319}" type="pres">
      <dgm:prSet presAssocID="{BF6DAC5F-DFA7-47AA-B12C-13765561CC91}" presName="spaceRect" presStyleCnt="0"/>
      <dgm:spPr/>
    </dgm:pt>
    <dgm:pt modelId="{21CC7E27-7E62-4602-875D-A13780E2297E}" type="pres">
      <dgm:prSet presAssocID="{BF6DAC5F-DFA7-47AA-B12C-13765561CC91}" presName="parTx" presStyleLbl="revTx" presStyleIdx="1" presStyleCnt="5">
        <dgm:presLayoutVars>
          <dgm:chMax val="0"/>
          <dgm:chPref val="0"/>
        </dgm:presLayoutVars>
      </dgm:prSet>
      <dgm:spPr/>
    </dgm:pt>
    <dgm:pt modelId="{6EB44266-C22A-444D-A2A8-1AE17250162E}" type="pres">
      <dgm:prSet presAssocID="{A2D2516B-4ACA-43B4-AF57-F62D20981CDF}" presName="sibTrans" presStyleCnt="0"/>
      <dgm:spPr/>
    </dgm:pt>
    <dgm:pt modelId="{53EB5BBF-F758-48F1-9367-265FF5FB4F1C}" type="pres">
      <dgm:prSet presAssocID="{9595076E-84C0-48B8-B591-79B728E80B1F}" presName="compNode" presStyleCnt="0"/>
      <dgm:spPr/>
    </dgm:pt>
    <dgm:pt modelId="{CD12F3B1-B1E0-4551-BC65-F15E77F3A0E0}" type="pres">
      <dgm:prSet presAssocID="{9595076E-84C0-48B8-B591-79B728E80B1F}" presName="bgRect" presStyleLbl="bgShp" presStyleIdx="2" presStyleCnt="5"/>
      <dgm:spPr/>
    </dgm:pt>
    <dgm:pt modelId="{78F79AEA-FE3D-47B5-83B3-31EB237B60A6}" type="pres">
      <dgm:prSet presAssocID="{9595076E-84C0-48B8-B591-79B728E80B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56093B5-91FD-428A-B6F8-F1098FBDB359}" type="pres">
      <dgm:prSet presAssocID="{9595076E-84C0-48B8-B591-79B728E80B1F}" presName="spaceRect" presStyleCnt="0"/>
      <dgm:spPr/>
    </dgm:pt>
    <dgm:pt modelId="{D192A8CA-DCEB-476D-9EFE-86A4053BFC58}" type="pres">
      <dgm:prSet presAssocID="{9595076E-84C0-48B8-B591-79B728E80B1F}" presName="parTx" presStyleLbl="revTx" presStyleIdx="2" presStyleCnt="5">
        <dgm:presLayoutVars>
          <dgm:chMax val="0"/>
          <dgm:chPref val="0"/>
        </dgm:presLayoutVars>
      </dgm:prSet>
      <dgm:spPr/>
    </dgm:pt>
    <dgm:pt modelId="{10414B87-5DA4-4DAA-A52A-5B006DBA4311}" type="pres">
      <dgm:prSet presAssocID="{866FCB3D-20A6-43EB-B075-4D8799993435}" presName="sibTrans" presStyleCnt="0"/>
      <dgm:spPr/>
    </dgm:pt>
    <dgm:pt modelId="{D52BAA7B-3E51-4F83-9946-9F6B916C2564}" type="pres">
      <dgm:prSet presAssocID="{B6003A0A-0AC8-4185-A6FF-E9460AD7E0E1}" presName="compNode" presStyleCnt="0"/>
      <dgm:spPr/>
    </dgm:pt>
    <dgm:pt modelId="{3FB268F8-4515-4CC1-8E99-20FDEFE1D7FE}" type="pres">
      <dgm:prSet presAssocID="{B6003A0A-0AC8-4185-A6FF-E9460AD7E0E1}" presName="bgRect" presStyleLbl="bgShp" presStyleIdx="3" presStyleCnt="5"/>
      <dgm:spPr/>
    </dgm:pt>
    <dgm:pt modelId="{254FA511-9802-4B11-8DC7-112B8E21567F}" type="pres">
      <dgm:prSet presAssocID="{B6003A0A-0AC8-4185-A6FF-E9460AD7E0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2F1869A-8958-49CD-8BF6-5E995D14B280}" type="pres">
      <dgm:prSet presAssocID="{B6003A0A-0AC8-4185-A6FF-E9460AD7E0E1}" presName="spaceRect" presStyleCnt="0"/>
      <dgm:spPr/>
    </dgm:pt>
    <dgm:pt modelId="{817A139B-23EC-44F3-97AB-9005D0BD9C23}" type="pres">
      <dgm:prSet presAssocID="{B6003A0A-0AC8-4185-A6FF-E9460AD7E0E1}" presName="parTx" presStyleLbl="revTx" presStyleIdx="3" presStyleCnt="5">
        <dgm:presLayoutVars>
          <dgm:chMax val="0"/>
          <dgm:chPref val="0"/>
        </dgm:presLayoutVars>
      </dgm:prSet>
      <dgm:spPr/>
    </dgm:pt>
    <dgm:pt modelId="{48F6868C-2E8D-45DB-BCB5-FF0910D8BA76}" type="pres">
      <dgm:prSet presAssocID="{55804150-8360-472C-9901-2B5481E56259}" presName="sibTrans" presStyleCnt="0"/>
      <dgm:spPr/>
    </dgm:pt>
    <dgm:pt modelId="{1EEC32CA-FFD7-4846-B8BE-D68E0E0F1F52}" type="pres">
      <dgm:prSet presAssocID="{BF207AE8-5B3E-4CFC-83C2-FC4740496712}" presName="compNode" presStyleCnt="0"/>
      <dgm:spPr/>
    </dgm:pt>
    <dgm:pt modelId="{302DA3F3-3B45-457C-8DDF-4CC9E33ADF27}" type="pres">
      <dgm:prSet presAssocID="{BF207AE8-5B3E-4CFC-83C2-FC4740496712}" presName="bgRect" presStyleLbl="bgShp" presStyleIdx="4" presStyleCnt="5"/>
      <dgm:spPr/>
    </dgm:pt>
    <dgm:pt modelId="{0A5B2E97-B379-4887-810A-E728CBE04D53}" type="pres">
      <dgm:prSet presAssocID="{BF207AE8-5B3E-4CFC-83C2-FC474049671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5A54820-EB33-4AF9-83C4-D499B3D578CD}" type="pres">
      <dgm:prSet presAssocID="{BF207AE8-5B3E-4CFC-83C2-FC4740496712}" presName="spaceRect" presStyleCnt="0"/>
      <dgm:spPr/>
    </dgm:pt>
    <dgm:pt modelId="{C9B254EA-2AAA-4523-B91F-BDEEDAD4C582}" type="pres">
      <dgm:prSet presAssocID="{BF207AE8-5B3E-4CFC-83C2-FC474049671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D48260A-91C6-4637-91EF-3160A9AE1D34}" type="presOf" srcId="{BF6DAC5F-DFA7-47AA-B12C-13765561CC91}" destId="{21CC7E27-7E62-4602-875D-A13780E2297E}" srcOrd="0" destOrd="0" presId="urn:microsoft.com/office/officeart/2018/2/layout/IconVerticalSolidList"/>
    <dgm:cxn modelId="{59928D29-248F-4A53-A42B-85D735E4C8C2}" type="presOf" srcId="{21513F1E-9806-49DC-9E5E-3BF2D4B8CAA7}" destId="{CC96CEC7-0820-484F-B3E8-1D8F1AE9787A}" srcOrd="0" destOrd="0" presId="urn:microsoft.com/office/officeart/2018/2/layout/IconVerticalSolidList"/>
    <dgm:cxn modelId="{9C6A212D-DA32-4C23-99D1-EB767439F312}" srcId="{1B7CC712-5A64-4510-A3B4-4C17B607865B}" destId="{BF207AE8-5B3E-4CFC-83C2-FC4740496712}" srcOrd="4" destOrd="0" parTransId="{D821B562-23B6-4832-BF0E-59CAACC3C5A3}" sibTransId="{CA8F8BF7-0ADB-4B15-AB5B-3BC0E3EC20A2}"/>
    <dgm:cxn modelId="{A5445C44-CE8D-4C61-81B5-7A67C275EF32}" type="presOf" srcId="{9595076E-84C0-48B8-B591-79B728E80B1F}" destId="{D192A8CA-DCEB-476D-9EFE-86A4053BFC58}" srcOrd="0" destOrd="0" presId="urn:microsoft.com/office/officeart/2018/2/layout/IconVerticalSolidList"/>
    <dgm:cxn modelId="{B48E9266-CE81-489C-ACAE-8F64CC5B788D}" srcId="{1B7CC712-5A64-4510-A3B4-4C17B607865B}" destId="{9595076E-84C0-48B8-B591-79B728E80B1F}" srcOrd="2" destOrd="0" parTransId="{0903B32D-308E-4A1D-A9B5-C51236595283}" sibTransId="{866FCB3D-20A6-43EB-B075-4D8799993435}"/>
    <dgm:cxn modelId="{BA97DD68-66A7-42B4-B246-283845513CB4}" type="presOf" srcId="{1B7CC712-5A64-4510-A3B4-4C17B607865B}" destId="{C9974A66-F3F2-446A-A679-0ADE14D0043D}" srcOrd="0" destOrd="0" presId="urn:microsoft.com/office/officeart/2018/2/layout/IconVerticalSolidList"/>
    <dgm:cxn modelId="{FABEE983-2FFD-46CD-A329-EBDF7C3C262B}" srcId="{1B7CC712-5A64-4510-A3B4-4C17B607865B}" destId="{B6003A0A-0AC8-4185-A6FF-E9460AD7E0E1}" srcOrd="3" destOrd="0" parTransId="{8BD26440-D707-434A-BE27-590B143B93AA}" sibTransId="{55804150-8360-472C-9901-2B5481E56259}"/>
    <dgm:cxn modelId="{0AFF2287-3F62-4C4A-9B64-9AFEEA1A339C}" type="presOf" srcId="{BF207AE8-5B3E-4CFC-83C2-FC4740496712}" destId="{C9B254EA-2AAA-4523-B91F-BDEEDAD4C582}" srcOrd="0" destOrd="0" presId="urn:microsoft.com/office/officeart/2018/2/layout/IconVerticalSolidList"/>
    <dgm:cxn modelId="{C8D7CCAA-ADDE-4A5B-A7FE-3CA98BB76CC9}" srcId="{1B7CC712-5A64-4510-A3B4-4C17B607865B}" destId="{BF6DAC5F-DFA7-47AA-B12C-13765561CC91}" srcOrd="1" destOrd="0" parTransId="{3946141F-923C-4945-8086-41E01261E5B1}" sibTransId="{A2D2516B-4ACA-43B4-AF57-F62D20981CDF}"/>
    <dgm:cxn modelId="{24E414B8-FE69-450C-80F1-498217A2ED61}" srcId="{1B7CC712-5A64-4510-A3B4-4C17B607865B}" destId="{21513F1E-9806-49DC-9E5E-3BF2D4B8CAA7}" srcOrd="0" destOrd="0" parTransId="{62A4E92E-FD41-46FE-8D9C-1C70AE38608E}" sibTransId="{DD1D1F11-AE51-4DEF-8D30-B1BBF13FDB3A}"/>
    <dgm:cxn modelId="{8D4934FB-5159-49B7-9DD7-A885D229AF2C}" type="presOf" srcId="{B6003A0A-0AC8-4185-A6FF-E9460AD7E0E1}" destId="{817A139B-23EC-44F3-97AB-9005D0BD9C23}" srcOrd="0" destOrd="0" presId="urn:microsoft.com/office/officeart/2018/2/layout/IconVerticalSolidList"/>
    <dgm:cxn modelId="{39EFE5EE-D628-46F5-8630-57D5D2E6E5CE}" type="presParOf" srcId="{C9974A66-F3F2-446A-A679-0ADE14D0043D}" destId="{7BE88999-EE6D-418C-AF16-B8C4DEF0E867}" srcOrd="0" destOrd="0" presId="urn:microsoft.com/office/officeart/2018/2/layout/IconVerticalSolidList"/>
    <dgm:cxn modelId="{81534A83-0A4A-4BCD-9469-A4F06D19F99E}" type="presParOf" srcId="{7BE88999-EE6D-418C-AF16-B8C4DEF0E867}" destId="{B27850B1-63D3-42F5-94D0-8AE8C863C181}" srcOrd="0" destOrd="0" presId="urn:microsoft.com/office/officeart/2018/2/layout/IconVerticalSolidList"/>
    <dgm:cxn modelId="{621B1B92-C4E8-4FF0-BB9D-BEC02940900E}" type="presParOf" srcId="{7BE88999-EE6D-418C-AF16-B8C4DEF0E867}" destId="{94E6424C-2D38-43AF-B2D0-8BF5771FFF9A}" srcOrd="1" destOrd="0" presId="urn:microsoft.com/office/officeart/2018/2/layout/IconVerticalSolidList"/>
    <dgm:cxn modelId="{D7FB917A-0CFC-4082-9BBA-0FD2B46B4B29}" type="presParOf" srcId="{7BE88999-EE6D-418C-AF16-B8C4DEF0E867}" destId="{F02B09BF-16CC-4D8F-9C65-52D42E12FDFE}" srcOrd="2" destOrd="0" presId="urn:microsoft.com/office/officeart/2018/2/layout/IconVerticalSolidList"/>
    <dgm:cxn modelId="{7613D93F-9E46-40FA-83B0-FDA7D41D686D}" type="presParOf" srcId="{7BE88999-EE6D-418C-AF16-B8C4DEF0E867}" destId="{CC96CEC7-0820-484F-B3E8-1D8F1AE9787A}" srcOrd="3" destOrd="0" presId="urn:microsoft.com/office/officeart/2018/2/layout/IconVerticalSolidList"/>
    <dgm:cxn modelId="{075323C6-77F1-4590-8A5C-D4175B954131}" type="presParOf" srcId="{C9974A66-F3F2-446A-A679-0ADE14D0043D}" destId="{CEFC543B-68C0-48B4-97F7-4B230D5B56EF}" srcOrd="1" destOrd="0" presId="urn:microsoft.com/office/officeart/2018/2/layout/IconVerticalSolidList"/>
    <dgm:cxn modelId="{27DD6F6F-B326-4D52-B0CC-69CD1C6801A7}" type="presParOf" srcId="{C9974A66-F3F2-446A-A679-0ADE14D0043D}" destId="{36E74CA8-C8ED-4CFA-AFE7-262315436E87}" srcOrd="2" destOrd="0" presId="urn:microsoft.com/office/officeart/2018/2/layout/IconVerticalSolidList"/>
    <dgm:cxn modelId="{14420AFB-EC9D-4C56-A5B0-D8999C90C4F2}" type="presParOf" srcId="{36E74CA8-C8ED-4CFA-AFE7-262315436E87}" destId="{825B7C89-FFCD-459B-AAA2-C22851652EFC}" srcOrd="0" destOrd="0" presId="urn:microsoft.com/office/officeart/2018/2/layout/IconVerticalSolidList"/>
    <dgm:cxn modelId="{997BDD93-C177-4449-B309-67D8BA5B1F9E}" type="presParOf" srcId="{36E74CA8-C8ED-4CFA-AFE7-262315436E87}" destId="{69A2CE94-8A0D-4FF3-B087-B86AC81ADC7C}" srcOrd="1" destOrd="0" presId="urn:microsoft.com/office/officeart/2018/2/layout/IconVerticalSolidList"/>
    <dgm:cxn modelId="{F0E36236-571D-447D-910D-0566274B7973}" type="presParOf" srcId="{36E74CA8-C8ED-4CFA-AFE7-262315436E87}" destId="{AE174BBD-57D6-436C-9906-AFB6F730E319}" srcOrd="2" destOrd="0" presId="urn:microsoft.com/office/officeart/2018/2/layout/IconVerticalSolidList"/>
    <dgm:cxn modelId="{EF2F1E8F-E329-4E5A-AD7D-1778502D9158}" type="presParOf" srcId="{36E74CA8-C8ED-4CFA-AFE7-262315436E87}" destId="{21CC7E27-7E62-4602-875D-A13780E2297E}" srcOrd="3" destOrd="0" presId="urn:microsoft.com/office/officeart/2018/2/layout/IconVerticalSolidList"/>
    <dgm:cxn modelId="{43FAE8E0-2935-464F-86F5-4338E578B32F}" type="presParOf" srcId="{C9974A66-F3F2-446A-A679-0ADE14D0043D}" destId="{6EB44266-C22A-444D-A2A8-1AE17250162E}" srcOrd="3" destOrd="0" presId="urn:microsoft.com/office/officeart/2018/2/layout/IconVerticalSolidList"/>
    <dgm:cxn modelId="{68E60897-2CBD-4F6B-9C0C-DB1B111F1E51}" type="presParOf" srcId="{C9974A66-F3F2-446A-A679-0ADE14D0043D}" destId="{53EB5BBF-F758-48F1-9367-265FF5FB4F1C}" srcOrd="4" destOrd="0" presId="urn:microsoft.com/office/officeart/2018/2/layout/IconVerticalSolidList"/>
    <dgm:cxn modelId="{BA6D4B7A-6075-495C-8551-D22166734D0E}" type="presParOf" srcId="{53EB5BBF-F758-48F1-9367-265FF5FB4F1C}" destId="{CD12F3B1-B1E0-4551-BC65-F15E77F3A0E0}" srcOrd="0" destOrd="0" presId="urn:microsoft.com/office/officeart/2018/2/layout/IconVerticalSolidList"/>
    <dgm:cxn modelId="{5F3718F9-3B22-4494-9565-EEBB9DAD59C8}" type="presParOf" srcId="{53EB5BBF-F758-48F1-9367-265FF5FB4F1C}" destId="{78F79AEA-FE3D-47B5-83B3-31EB237B60A6}" srcOrd="1" destOrd="0" presId="urn:microsoft.com/office/officeart/2018/2/layout/IconVerticalSolidList"/>
    <dgm:cxn modelId="{EA15B921-CADF-42A5-A94A-78D1354A2F19}" type="presParOf" srcId="{53EB5BBF-F758-48F1-9367-265FF5FB4F1C}" destId="{756093B5-91FD-428A-B6F8-F1098FBDB359}" srcOrd="2" destOrd="0" presId="urn:microsoft.com/office/officeart/2018/2/layout/IconVerticalSolidList"/>
    <dgm:cxn modelId="{B66652A6-0B36-4776-8B92-64D121DB26D2}" type="presParOf" srcId="{53EB5BBF-F758-48F1-9367-265FF5FB4F1C}" destId="{D192A8CA-DCEB-476D-9EFE-86A4053BFC58}" srcOrd="3" destOrd="0" presId="urn:microsoft.com/office/officeart/2018/2/layout/IconVerticalSolidList"/>
    <dgm:cxn modelId="{5494998A-65E6-4871-A168-48465593E7FB}" type="presParOf" srcId="{C9974A66-F3F2-446A-A679-0ADE14D0043D}" destId="{10414B87-5DA4-4DAA-A52A-5B006DBA4311}" srcOrd="5" destOrd="0" presId="urn:microsoft.com/office/officeart/2018/2/layout/IconVerticalSolidList"/>
    <dgm:cxn modelId="{94BF147A-7BB9-4B4A-8ED6-075CB8403881}" type="presParOf" srcId="{C9974A66-F3F2-446A-A679-0ADE14D0043D}" destId="{D52BAA7B-3E51-4F83-9946-9F6B916C2564}" srcOrd="6" destOrd="0" presId="urn:microsoft.com/office/officeart/2018/2/layout/IconVerticalSolidList"/>
    <dgm:cxn modelId="{D9C0C1A4-7594-49EB-952F-BA74D23A55F3}" type="presParOf" srcId="{D52BAA7B-3E51-4F83-9946-9F6B916C2564}" destId="{3FB268F8-4515-4CC1-8E99-20FDEFE1D7FE}" srcOrd="0" destOrd="0" presId="urn:microsoft.com/office/officeart/2018/2/layout/IconVerticalSolidList"/>
    <dgm:cxn modelId="{1D8ADD58-A3D0-425E-8DA0-EBC723E95278}" type="presParOf" srcId="{D52BAA7B-3E51-4F83-9946-9F6B916C2564}" destId="{254FA511-9802-4B11-8DC7-112B8E21567F}" srcOrd="1" destOrd="0" presId="urn:microsoft.com/office/officeart/2018/2/layout/IconVerticalSolidList"/>
    <dgm:cxn modelId="{4FB24585-AC32-4A83-B91A-0F125B439A93}" type="presParOf" srcId="{D52BAA7B-3E51-4F83-9946-9F6B916C2564}" destId="{C2F1869A-8958-49CD-8BF6-5E995D14B280}" srcOrd="2" destOrd="0" presId="urn:microsoft.com/office/officeart/2018/2/layout/IconVerticalSolidList"/>
    <dgm:cxn modelId="{58D79C80-CBA8-4282-8AF5-9970082DB321}" type="presParOf" srcId="{D52BAA7B-3E51-4F83-9946-9F6B916C2564}" destId="{817A139B-23EC-44F3-97AB-9005D0BD9C23}" srcOrd="3" destOrd="0" presId="urn:microsoft.com/office/officeart/2018/2/layout/IconVerticalSolidList"/>
    <dgm:cxn modelId="{9CBA9357-AFA6-48B5-A5B6-ABB0576840C5}" type="presParOf" srcId="{C9974A66-F3F2-446A-A679-0ADE14D0043D}" destId="{48F6868C-2E8D-45DB-BCB5-FF0910D8BA76}" srcOrd="7" destOrd="0" presId="urn:microsoft.com/office/officeart/2018/2/layout/IconVerticalSolidList"/>
    <dgm:cxn modelId="{377E3D99-929B-416C-A262-0277CD9199D2}" type="presParOf" srcId="{C9974A66-F3F2-446A-A679-0ADE14D0043D}" destId="{1EEC32CA-FFD7-4846-B8BE-D68E0E0F1F52}" srcOrd="8" destOrd="0" presId="urn:microsoft.com/office/officeart/2018/2/layout/IconVerticalSolidList"/>
    <dgm:cxn modelId="{3889B8AE-C4B3-4A3F-B39B-C7E9395465A8}" type="presParOf" srcId="{1EEC32CA-FFD7-4846-B8BE-D68E0E0F1F52}" destId="{302DA3F3-3B45-457C-8DDF-4CC9E33ADF27}" srcOrd="0" destOrd="0" presId="urn:microsoft.com/office/officeart/2018/2/layout/IconVerticalSolidList"/>
    <dgm:cxn modelId="{F9D706F2-314B-457B-AC22-061B300E267B}" type="presParOf" srcId="{1EEC32CA-FFD7-4846-B8BE-D68E0E0F1F52}" destId="{0A5B2E97-B379-4887-810A-E728CBE04D53}" srcOrd="1" destOrd="0" presId="urn:microsoft.com/office/officeart/2018/2/layout/IconVerticalSolidList"/>
    <dgm:cxn modelId="{51C75773-E5E2-4579-B9E4-F2415529F323}" type="presParOf" srcId="{1EEC32CA-FFD7-4846-B8BE-D68E0E0F1F52}" destId="{D5A54820-EB33-4AF9-83C4-D499B3D578CD}" srcOrd="2" destOrd="0" presId="urn:microsoft.com/office/officeart/2018/2/layout/IconVerticalSolidList"/>
    <dgm:cxn modelId="{E2DE04F6-FBA1-4DAF-BE63-4B90280B2D8E}" type="presParOf" srcId="{1EEC32CA-FFD7-4846-B8BE-D68E0E0F1F52}" destId="{C9B254EA-2AAA-4523-B91F-BDEEDAD4C5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0B609FD-04D8-404B-A4A1-165335A4DA91}" type="doc">
      <dgm:prSet loTypeId="urn:microsoft.com/office/officeart/2018/5/layout/IconLeafLabelList" loCatId="icon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B21116D-1926-4DE6-8BBD-73B2AC072B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Different income brackets</a:t>
          </a:r>
        </a:p>
      </dgm:t>
    </dgm:pt>
    <dgm:pt modelId="{D86101F8-FD4E-473F-B326-7AB1CBA1BF8A}" type="parTrans" cxnId="{3EEA5908-6B20-47E5-9614-61EF9FBAE465}">
      <dgm:prSet/>
      <dgm:spPr/>
      <dgm:t>
        <a:bodyPr/>
        <a:lstStyle/>
        <a:p>
          <a:endParaRPr lang="en-US"/>
        </a:p>
      </dgm:t>
    </dgm:pt>
    <dgm:pt modelId="{F6B8311F-2436-41D4-B2A2-50B3E89F3664}" type="sibTrans" cxnId="{3EEA5908-6B20-47E5-9614-61EF9FBAE465}">
      <dgm:prSet/>
      <dgm:spPr/>
      <dgm:t>
        <a:bodyPr/>
        <a:lstStyle/>
        <a:p>
          <a:endParaRPr lang="en-US"/>
        </a:p>
      </dgm:t>
    </dgm:pt>
    <dgm:pt modelId="{D476C7EB-2984-41FD-92F0-E78D8F8F2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Lowest GDP but not poor</a:t>
          </a:r>
        </a:p>
      </dgm:t>
    </dgm:pt>
    <dgm:pt modelId="{7ED03AB4-3FE9-46FE-A5C4-BF1866A11487}" type="parTrans" cxnId="{68A1A486-20D6-4DFD-AB90-16CC16C3254B}">
      <dgm:prSet/>
      <dgm:spPr/>
      <dgm:t>
        <a:bodyPr/>
        <a:lstStyle/>
        <a:p>
          <a:endParaRPr lang="en-US"/>
        </a:p>
      </dgm:t>
    </dgm:pt>
    <dgm:pt modelId="{DCDACF2F-A423-4483-BD47-64644DD15B1E}" type="sibTrans" cxnId="{68A1A486-20D6-4DFD-AB90-16CC16C3254B}">
      <dgm:prSet/>
      <dgm:spPr/>
      <dgm:t>
        <a:bodyPr/>
        <a:lstStyle/>
        <a:p>
          <a:endParaRPr lang="en-US"/>
        </a:p>
      </dgm:t>
    </dgm:pt>
    <dgm:pt modelId="{825E92A5-C59B-457E-BB30-9FB3C6E635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Tax enforcement for development</a:t>
          </a:r>
        </a:p>
      </dgm:t>
    </dgm:pt>
    <dgm:pt modelId="{3685A357-8249-425E-AE52-66727E005075}" type="parTrans" cxnId="{088C7D20-A3CB-4A80-9316-6374D67D0D4F}">
      <dgm:prSet/>
      <dgm:spPr/>
      <dgm:t>
        <a:bodyPr/>
        <a:lstStyle/>
        <a:p>
          <a:endParaRPr lang="en-US"/>
        </a:p>
      </dgm:t>
    </dgm:pt>
    <dgm:pt modelId="{D6A94B1C-40E4-4DCC-8BF6-6C38D7A3AE59}" type="sibTrans" cxnId="{088C7D20-A3CB-4A80-9316-6374D67D0D4F}">
      <dgm:prSet/>
      <dgm:spPr/>
      <dgm:t>
        <a:bodyPr/>
        <a:lstStyle/>
        <a:p>
          <a:endParaRPr lang="en-US"/>
        </a:p>
      </dgm:t>
    </dgm:pt>
    <dgm:pt modelId="{3D528F16-5030-4BC9-AEDB-50C1B7E724EF}" type="pres">
      <dgm:prSet presAssocID="{20B609FD-04D8-404B-A4A1-165335A4DA91}" presName="root" presStyleCnt="0">
        <dgm:presLayoutVars>
          <dgm:dir/>
          <dgm:resizeHandles val="exact"/>
        </dgm:presLayoutVars>
      </dgm:prSet>
      <dgm:spPr/>
    </dgm:pt>
    <dgm:pt modelId="{0FD2EF0C-4DF6-42DF-804A-85DEFE80C2C8}" type="pres">
      <dgm:prSet presAssocID="{D476C7EB-2984-41FD-92F0-E78D8F8F26B5}" presName="compNode" presStyleCnt="0"/>
      <dgm:spPr/>
    </dgm:pt>
    <dgm:pt modelId="{3DB54B44-3F85-4B52-B623-89222D548B5E}" type="pres">
      <dgm:prSet presAssocID="{D476C7EB-2984-41FD-92F0-E78D8F8F26B5}" presName="iconBgRect" presStyleLbl="bgShp" presStyleIdx="0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prstGeom prst="round2DiagRect">
          <a:avLst>
            <a:gd name="adj1" fmla="val 29727"/>
            <a:gd name="adj2" fmla="val 0"/>
          </a:avLst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</dgm:pt>
    <dgm:pt modelId="{CECC437F-396B-4BD3-98DF-2AB0725A357F}" type="pres">
      <dgm:prSet presAssocID="{D476C7EB-2984-41FD-92F0-E78D8F8F2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old bars"/>
        </a:ext>
      </dgm:extLst>
    </dgm:pt>
    <dgm:pt modelId="{FA645E46-A4FE-4C10-988B-E62EF7D7E4F6}" type="pres">
      <dgm:prSet presAssocID="{D476C7EB-2984-41FD-92F0-E78D8F8F26B5}" presName="spaceRect" presStyleCnt="0"/>
      <dgm:spPr/>
    </dgm:pt>
    <dgm:pt modelId="{3071855B-E69D-44E5-B071-EF35BB14BEB6}" type="pres">
      <dgm:prSet presAssocID="{D476C7EB-2984-41FD-92F0-E78D8F8F26B5}" presName="textRect" presStyleLbl="revTx" presStyleIdx="0" presStyleCnt="3">
        <dgm:presLayoutVars>
          <dgm:chMax val="1"/>
          <dgm:chPref val="1"/>
        </dgm:presLayoutVars>
      </dgm:prSet>
      <dgm:spPr/>
    </dgm:pt>
    <dgm:pt modelId="{D4AA4B27-C76F-48C9-A55F-AC9430F19580}" type="pres">
      <dgm:prSet presAssocID="{DCDACF2F-A423-4483-BD47-64644DD15B1E}" presName="sibTrans" presStyleCnt="0"/>
      <dgm:spPr/>
    </dgm:pt>
    <dgm:pt modelId="{FFD60A2C-8B21-4013-A31C-A0A356887A9A}" type="pres">
      <dgm:prSet presAssocID="{8B21116D-1926-4DE6-8BBD-73B2AC072B7A}" presName="compNode" presStyleCnt="0"/>
      <dgm:spPr/>
    </dgm:pt>
    <dgm:pt modelId="{226D2F90-84FD-4F84-9B7E-B74BCA3CAD66}" type="pres">
      <dgm:prSet presAssocID="{8B21116D-1926-4DE6-8BBD-73B2AC072B7A}" presName="iconBgRect" presStyleLbl="bgShp" presStyleIdx="1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prstGeom prst="round2DiagRect">
          <a:avLst>
            <a:gd name="adj1" fmla="val 29727"/>
            <a:gd name="adj2" fmla="val 0"/>
          </a:avLst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</dgm:pt>
    <dgm:pt modelId="{0A276939-921A-46C9-9152-E99F2B654BB8}" type="pres">
      <dgm:prSet presAssocID="{8B21116D-1926-4DE6-8BBD-73B2AC072B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476D18C8-0558-419F-9118-F17DD008E30C}" type="pres">
      <dgm:prSet presAssocID="{8B21116D-1926-4DE6-8BBD-73B2AC072B7A}" presName="spaceRect" presStyleCnt="0"/>
      <dgm:spPr/>
    </dgm:pt>
    <dgm:pt modelId="{B45DD2FF-3B2A-4907-8317-807304AA9EDF}" type="pres">
      <dgm:prSet presAssocID="{8B21116D-1926-4DE6-8BBD-73B2AC072B7A}" presName="textRect" presStyleLbl="revTx" presStyleIdx="1" presStyleCnt="3">
        <dgm:presLayoutVars>
          <dgm:chMax val="1"/>
          <dgm:chPref val="1"/>
        </dgm:presLayoutVars>
      </dgm:prSet>
      <dgm:spPr/>
    </dgm:pt>
    <dgm:pt modelId="{EB1C7ECB-6638-4924-81B6-92E024468110}" type="pres">
      <dgm:prSet presAssocID="{F6B8311F-2436-41D4-B2A2-50B3E89F3664}" presName="sibTrans" presStyleCnt="0"/>
      <dgm:spPr/>
    </dgm:pt>
    <dgm:pt modelId="{804EC0A3-355D-4AFA-9AC5-EAF07758B8F7}" type="pres">
      <dgm:prSet presAssocID="{825E92A5-C59B-457E-BB30-9FB3C6E6350E}" presName="compNode" presStyleCnt="0"/>
      <dgm:spPr/>
    </dgm:pt>
    <dgm:pt modelId="{89743CA2-68FE-451D-901C-7563004129B7}" type="pres">
      <dgm:prSet presAssocID="{825E92A5-C59B-457E-BB30-9FB3C6E6350E}" presName="iconBgRect" presStyleLbl="bgShp" presStyleIdx="2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prstGeom prst="round2DiagRect">
          <a:avLst>
            <a:gd name="adj1" fmla="val 29727"/>
            <a:gd name="adj2" fmla="val 0"/>
          </a:avLst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</dgm:pt>
    <dgm:pt modelId="{922900A1-2AD6-4EF8-BC9B-4E303A9A94AE}" type="pres">
      <dgm:prSet presAssocID="{825E92A5-C59B-457E-BB30-9FB3C6E635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F86061B-1E7A-4C2D-9A91-F7C996678F4E}" type="pres">
      <dgm:prSet presAssocID="{825E92A5-C59B-457E-BB30-9FB3C6E6350E}" presName="spaceRect" presStyleCnt="0"/>
      <dgm:spPr/>
    </dgm:pt>
    <dgm:pt modelId="{A2F6F961-099E-484D-8DE5-7392B7D51EE7}" type="pres">
      <dgm:prSet presAssocID="{825E92A5-C59B-457E-BB30-9FB3C6E6350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EEA5908-6B20-47E5-9614-61EF9FBAE465}" srcId="{20B609FD-04D8-404B-A4A1-165335A4DA91}" destId="{8B21116D-1926-4DE6-8BBD-73B2AC072B7A}" srcOrd="1" destOrd="0" parTransId="{D86101F8-FD4E-473F-B326-7AB1CBA1BF8A}" sibTransId="{F6B8311F-2436-41D4-B2A2-50B3E89F3664}"/>
    <dgm:cxn modelId="{088C7D20-A3CB-4A80-9316-6374D67D0D4F}" srcId="{20B609FD-04D8-404B-A4A1-165335A4DA91}" destId="{825E92A5-C59B-457E-BB30-9FB3C6E6350E}" srcOrd="2" destOrd="0" parTransId="{3685A357-8249-425E-AE52-66727E005075}" sibTransId="{D6A94B1C-40E4-4DCC-8BF6-6C38D7A3AE59}"/>
    <dgm:cxn modelId="{87932446-2B20-0E4A-87D1-B21F8E94AC1E}" type="presOf" srcId="{D476C7EB-2984-41FD-92F0-E78D8F8F26B5}" destId="{3071855B-E69D-44E5-B071-EF35BB14BEB6}" srcOrd="0" destOrd="0" presId="urn:microsoft.com/office/officeart/2018/5/layout/IconLeafLabelList"/>
    <dgm:cxn modelId="{E3011766-2CDE-1044-9D98-551B184F952A}" type="presOf" srcId="{825E92A5-C59B-457E-BB30-9FB3C6E6350E}" destId="{A2F6F961-099E-484D-8DE5-7392B7D51EE7}" srcOrd="0" destOrd="0" presId="urn:microsoft.com/office/officeart/2018/5/layout/IconLeafLabelList"/>
    <dgm:cxn modelId="{68A1A486-20D6-4DFD-AB90-16CC16C3254B}" srcId="{20B609FD-04D8-404B-A4A1-165335A4DA91}" destId="{D476C7EB-2984-41FD-92F0-E78D8F8F26B5}" srcOrd="0" destOrd="0" parTransId="{7ED03AB4-3FE9-46FE-A5C4-BF1866A11487}" sibTransId="{DCDACF2F-A423-4483-BD47-64644DD15B1E}"/>
    <dgm:cxn modelId="{A36B64A3-2A02-574F-B226-12F8F1DC7E99}" type="presOf" srcId="{8B21116D-1926-4DE6-8BBD-73B2AC072B7A}" destId="{B45DD2FF-3B2A-4907-8317-807304AA9EDF}" srcOrd="0" destOrd="0" presId="urn:microsoft.com/office/officeart/2018/5/layout/IconLeafLabelList"/>
    <dgm:cxn modelId="{F227DEE1-F5D2-4E11-B7E8-30664FF734CE}" type="presOf" srcId="{20B609FD-04D8-404B-A4A1-165335A4DA91}" destId="{3D528F16-5030-4BC9-AEDB-50C1B7E724EF}" srcOrd="0" destOrd="0" presId="urn:microsoft.com/office/officeart/2018/5/layout/IconLeafLabelList"/>
    <dgm:cxn modelId="{E8819759-D505-754A-880D-1C128F0D8BE1}" type="presParOf" srcId="{3D528F16-5030-4BC9-AEDB-50C1B7E724EF}" destId="{0FD2EF0C-4DF6-42DF-804A-85DEFE80C2C8}" srcOrd="0" destOrd="0" presId="urn:microsoft.com/office/officeart/2018/5/layout/IconLeafLabelList"/>
    <dgm:cxn modelId="{9C32E8ED-2EE3-E14E-BB4E-1FBC6652EA6F}" type="presParOf" srcId="{0FD2EF0C-4DF6-42DF-804A-85DEFE80C2C8}" destId="{3DB54B44-3F85-4B52-B623-89222D548B5E}" srcOrd="0" destOrd="0" presId="urn:microsoft.com/office/officeart/2018/5/layout/IconLeafLabelList"/>
    <dgm:cxn modelId="{F908EBCE-4E5A-1446-A33D-2707068A5EBC}" type="presParOf" srcId="{0FD2EF0C-4DF6-42DF-804A-85DEFE80C2C8}" destId="{CECC437F-396B-4BD3-98DF-2AB0725A357F}" srcOrd="1" destOrd="0" presId="urn:microsoft.com/office/officeart/2018/5/layout/IconLeafLabelList"/>
    <dgm:cxn modelId="{ADDEA31F-FAA0-284E-BF44-F1468FFB801A}" type="presParOf" srcId="{0FD2EF0C-4DF6-42DF-804A-85DEFE80C2C8}" destId="{FA645E46-A4FE-4C10-988B-E62EF7D7E4F6}" srcOrd="2" destOrd="0" presId="urn:microsoft.com/office/officeart/2018/5/layout/IconLeafLabelList"/>
    <dgm:cxn modelId="{F540C4BD-4AB1-1643-8DBB-CBC65462777F}" type="presParOf" srcId="{0FD2EF0C-4DF6-42DF-804A-85DEFE80C2C8}" destId="{3071855B-E69D-44E5-B071-EF35BB14BEB6}" srcOrd="3" destOrd="0" presId="urn:microsoft.com/office/officeart/2018/5/layout/IconLeafLabelList"/>
    <dgm:cxn modelId="{47B49C6D-9965-8C42-8E5A-50405867E3CA}" type="presParOf" srcId="{3D528F16-5030-4BC9-AEDB-50C1B7E724EF}" destId="{D4AA4B27-C76F-48C9-A55F-AC9430F19580}" srcOrd="1" destOrd="0" presId="urn:microsoft.com/office/officeart/2018/5/layout/IconLeafLabelList"/>
    <dgm:cxn modelId="{5E0DA449-6A9E-B144-80AC-6C2C6C081432}" type="presParOf" srcId="{3D528F16-5030-4BC9-AEDB-50C1B7E724EF}" destId="{FFD60A2C-8B21-4013-A31C-A0A356887A9A}" srcOrd="2" destOrd="0" presId="urn:microsoft.com/office/officeart/2018/5/layout/IconLeafLabelList"/>
    <dgm:cxn modelId="{C6E182A1-93C9-E14E-B77C-5AEB285FEAFC}" type="presParOf" srcId="{FFD60A2C-8B21-4013-A31C-A0A356887A9A}" destId="{226D2F90-84FD-4F84-9B7E-B74BCA3CAD66}" srcOrd="0" destOrd="0" presId="urn:microsoft.com/office/officeart/2018/5/layout/IconLeafLabelList"/>
    <dgm:cxn modelId="{1805BA79-3F9A-BE49-8C85-3D26D263D341}" type="presParOf" srcId="{FFD60A2C-8B21-4013-A31C-A0A356887A9A}" destId="{0A276939-921A-46C9-9152-E99F2B654BB8}" srcOrd="1" destOrd="0" presId="urn:microsoft.com/office/officeart/2018/5/layout/IconLeafLabelList"/>
    <dgm:cxn modelId="{705CD7FD-5CA5-214F-B9D9-4C2027E0C61B}" type="presParOf" srcId="{FFD60A2C-8B21-4013-A31C-A0A356887A9A}" destId="{476D18C8-0558-419F-9118-F17DD008E30C}" srcOrd="2" destOrd="0" presId="urn:microsoft.com/office/officeart/2018/5/layout/IconLeafLabelList"/>
    <dgm:cxn modelId="{0528C1BD-61A2-3549-B214-BD0A20A90EC8}" type="presParOf" srcId="{FFD60A2C-8B21-4013-A31C-A0A356887A9A}" destId="{B45DD2FF-3B2A-4907-8317-807304AA9EDF}" srcOrd="3" destOrd="0" presId="urn:microsoft.com/office/officeart/2018/5/layout/IconLeafLabelList"/>
    <dgm:cxn modelId="{499F0774-B507-2A49-A4D7-2F5B5A8DE168}" type="presParOf" srcId="{3D528F16-5030-4BC9-AEDB-50C1B7E724EF}" destId="{EB1C7ECB-6638-4924-81B6-92E024468110}" srcOrd="3" destOrd="0" presId="urn:microsoft.com/office/officeart/2018/5/layout/IconLeafLabelList"/>
    <dgm:cxn modelId="{00BDC316-B6E3-E443-82C9-6F78A3B682F8}" type="presParOf" srcId="{3D528F16-5030-4BC9-AEDB-50C1B7E724EF}" destId="{804EC0A3-355D-4AFA-9AC5-EAF07758B8F7}" srcOrd="4" destOrd="0" presId="urn:microsoft.com/office/officeart/2018/5/layout/IconLeafLabelList"/>
    <dgm:cxn modelId="{BD6BA20D-EFBC-FD41-8CEB-D23CDE2510EE}" type="presParOf" srcId="{804EC0A3-355D-4AFA-9AC5-EAF07758B8F7}" destId="{89743CA2-68FE-451D-901C-7563004129B7}" srcOrd="0" destOrd="0" presId="urn:microsoft.com/office/officeart/2018/5/layout/IconLeafLabelList"/>
    <dgm:cxn modelId="{080EC314-E3CC-F847-9CBA-0E889491B4A2}" type="presParOf" srcId="{804EC0A3-355D-4AFA-9AC5-EAF07758B8F7}" destId="{922900A1-2AD6-4EF8-BC9B-4E303A9A94AE}" srcOrd="1" destOrd="0" presId="urn:microsoft.com/office/officeart/2018/5/layout/IconLeafLabelList"/>
    <dgm:cxn modelId="{FEFC97F1-F53A-4544-A460-70C564355B6F}" type="presParOf" srcId="{804EC0A3-355D-4AFA-9AC5-EAF07758B8F7}" destId="{DF86061B-1E7A-4C2D-9A91-F7C996678F4E}" srcOrd="2" destOrd="0" presId="urn:microsoft.com/office/officeart/2018/5/layout/IconLeafLabelList"/>
    <dgm:cxn modelId="{A9ADB954-33C1-8144-8E75-5D4FDC84EAF4}" type="presParOf" srcId="{804EC0A3-355D-4AFA-9AC5-EAF07758B8F7}" destId="{A2F6F961-099E-484D-8DE5-7392B7D51EE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CA73D3-E903-45F0-AF25-24D2BEF5AE29}" type="doc">
      <dgm:prSet loTypeId="urn:microsoft.com/office/officeart/2005/8/layout/hList9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60E454-2FC6-461F-858D-97950907758B}">
      <dgm:prSet/>
      <dgm:spPr/>
      <dgm:t>
        <a:bodyPr/>
        <a:lstStyle/>
        <a:p>
          <a:r>
            <a:rPr lang="en-US" b="1"/>
            <a:t>Missing Values</a:t>
          </a:r>
        </a:p>
      </dgm:t>
    </dgm:pt>
    <dgm:pt modelId="{64623C00-7587-451D-9E5A-C659A4FDA75C}" type="parTrans" cxnId="{E3D36144-ADD4-4DAD-BC31-D708E0311874}">
      <dgm:prSet/>
      <dgm:spPr/>
      <dgm:t>
        <a:bodyPr/>
        <a:lstStyle/>
        <a:p>
          <a:endParaRPr lang="en-US"/>
        </a:p>
      </dgm:t>
    </dgm:pt>
    <dgm:pt modelId="{81A7847C-CF40-4375-978F-630738C7BCAE}" type="sibTrans" cxnId="{E3D36144-ADD4-4DAD-BC31-D708E0311874}">
      <dgm:prSet/>
      <dgm:spPr/>
      <dgm:t>
        <a:bodyPr/>
        <a:lstStyle/>
        <a:p>
          <a:endParaRPr lang="en-US"/>
        </a:p>
      </dgm:t>
    </dgm:pt>
    <dgm:pt modelId="{A45EC281-DB15-44CD-B356-5E2E2F8F01E9}">
      <dgm:prSet/>
      <dgm:spPr/>
      <dgm:t>
        <a:bodyPr/>
        <a:lstStyle/>
        <a:p>
          <a:r>
            <a:rPr lang="en-US" dirty="0"/>
            <a:t>Reasons</a:t>
          </a:r>
        </a:p>
      </dgm:t>
    </dgm:pt>
    <dgm:pt modelId="{1CCB408F-3579-417F-AAEC-8A1BE1BAF614}" type="parTrans" cxnId="{CAD37AD8-E836-4D92-BF1F-F170ECD1E971}">
      <dgm:prSet/>
      <dgm:spPr/>
      <dgm:t>
        <a:bodyPr/>
        <a:lstStyle/>
        <a:p>
          <a:endParaRPr lang="en-US"/>
        </a:p>
      </dgm:t>
    </dgm:pt>
    <dgm:pt modelId="{ED40DDB7-93CC-4BA8-AE4D-BA362B4FE6DC}" type="sibTrans" cxnId="{CAD37AD8-E836-4D92-BF1F-F170ECD1E971}">
      <dgm:prSet/>
      <dgm:spPr/>
      <dgm:t>
        <a:bodyPr/>
        <a:lstStyle/>
        <a:p>
          <a:endParaRPr lang="en-US"/>
        </a:p>
      </dgm:t>
    </dgm:pt>
    <dgm:pt modelId="{93777B62-D586-4B66-846D-49B29C92284A}">
      <dgm:prSet/>
      <dgm:spPr/>
      <dgm:t>
        <a:bodyPr/>
        <a:lstStyle/>
        <a:p>
          <a:r>
            <a:rPr lang="en-US" dirty="0"/>
            <a:t>Strategies</a:t>
          </a:r>
        </a:p>
      </dgm:t>
    </dgm:pt>
    <dgm:pt modelId="{05E6AAAE-8310-4758-887F-E1D4E61F7C0D}" type="parTrans" cxnId="{D8C8DA31-A7E5-4871-9136-C9F6F7761C2D}">
      <dgm:prSet/>
      <dgm:spPr/>
      <dgm:t>
        <a:bodyPr/>
        <a:lstStyle/>
        <a:p>
          <a:endParaRPr lang="en-US"/>
        </a:p>
      </dgm:t>
    </dgm:pt>
    <dgm:pt modelId="{499BA7BD-2057-4025-A2F0-21EE8D26D0B9}" type="sibTrans" cxnId="{D8C8DA31-A7E5-4871-9136-C9F6F7761C2D}">
      <dgm:prSet/>
      <dgm:spPr/>
      <dgm:t>
        <a:bodyPr/>
        <a:lstStyle/>
        <a:p>
          <a:endParaRPr lang="en-US"/>
        </a:p>
      </dgm:t>
    </dgm:pt>
    <dgm:pt modelId="{983ADDF7-0BE5-4E1F-AFAB-0D51C66B998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Find Data</a:t>
          </a:r>
        </a:p>
      </dgm:t>
    </dgm:pt>
    <dgm:pt modelId="{4AE1C405-DCA2-4BA1-A196-B0A6FD78C840}" type="parTrans" cxnId="{C342B248-9364-44D1-9163-B9F73CACA0BB}">
      <dgm:prSet/>
      <dgm:spPr/>
      <dgm:t>
        <a:bodyPr/>
        <a:lstStyle/>
        <a:p>
          <a:endParaRPr lang="en-US"/>
        </a:p>
      </dgm:t>
    </dgm:pt>
    <dgm:pt modelId="{FC8D9F38-C3C2-4184-BF75-7C1FBEF93BEB}" type="sibTrans" cxnId="{C342B248-9364-44D1-9163-B9F73CACA0BB}">
      <dgm:prSet/>
      <dgm:spPr/>
      <dgm:t>
        <a:bodyPr/>
        <a:lstStyle/>
        <a:p>
          <a:endParaRPr lang="en-US"/>
        </a:p>
      </dgm:t>
    </dgm:pt>
    <dgm:pt modelId="{9D7A1950-9608-49EA-950F-29F79D2FE14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Estimate</a:t>
          </a:r>
        </a:p>
      </dgm:t>
    </dgm:pt>
    <dgm:pt modelId="{F9785928-A17E-4288-BF2A-0893242C56CB}" type="parTrans" cxnId="{67389988-E859-452C-8CC1-85E2A8D58DB8}">
      <dgm:prSet/>
      <dgm:spPr/>
      <dgm:t>
        <a:bodyPr/>
        <a:lstStyle/>
        <a:p>
          <a:endParaRPr lang="en-US"/>
        </a:p>
      </dgm:t>
    </dgm:pt>
    <dgm:pt modelId="{E715F247-6971-4943-9F24-BFC0F6676272}" type="sibTrans" cxnId="{67389988-E859-452C-8CC1-85E2A8D58DB8}">
      <dgm:prSet/>
      <dgm:spPr/>
      <dgm:t>
        <a:bodyPr/>
        <a:lstStyle/>
        <a:p>
          <a:endParaRPr lang="en-US"/>
        </a:p>
      </dgm:t>
    </dgm:pt>
    <dgm:pt modelId="{C11A4C3C-750D-4193-82CF-41135AF957C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Discard Column</a:t>
          </a:r>
        </a:p>
      </dgm:t>
    </dgm:pt>
    <dgm:pt modelId="{7DCB2863-73FA-4B45-B6E4-2F3F98D7EB39}" type="parTrans" cxnId="{BABB8825-F171-4BB4-8992-547E12F913FC}">
      <dgm:prSet/>
      <dgm:spPr/>
      <dgm:t>
        <a:bodyPr/>
        <a:lstStyle/>
        <a:p>
          <a:endParaRPr lang="en-US"/>
        </a:p>
      </dgm:t>
    </dgm:pt>
    <dgm:pt modelId="{B9F27304-2541-42EC-B692-C65D058CB3BE}" type="sibTrans" cxnId="{BABB8825-F171-4BB4-8992-547E12F913FC}">
      <dgm:prSet/>
      <dgm:spPr/>
      <dgm:t>
        <a:bodyPr/>
        <a:lstStyle/>
        <a:p>
          <a:endParaRPr lang="en-US"/>
        </a:p>
      </dgm:t>
    </dgm:pt>
    <dgm:pt modelId="{8EA5C0A0-CD2A-4BC7-B8CE-743765C4944D}">
      <dgm:prSet/>
      <dgm:spPr/>
      <dgm:t>
        <a:bodyPr spcFirstLastPara="0" vert="horz" wrap="square" lIns="68580" tIns="68580" rIns="68580" bIns="68580" numCol="1" spcCol="1270" anchor="ctr" anchorCtr="0"/>
        <a:lstStyle/>
        <a:p>
          <a:pPr marL="0" lvl="0" indent="0" defTabSz="800100">
            <a:spcBef>
              <a:spcPct val="0"/>
            </a:spcBef>
            <a:spcAft>
              <a:spcPct val="35000"/>
            </a:spcAft>
            <a:buNone/>
          </a:pPr>
          <a:r>
            <a:rPr lang="en-US" b="1" kern="1200">
              <a:latin typeface="Century Gothic"/>
              <a:ea typeface="+mn-ea"/>
              <a:cs typeface="+mn-cs"/>
            </a:rPr>
            <a:t>Outliers</a:t>
          </a:r>
        </a:p>
      </dgm:t>
    </dgm:pt>
    <dgm:pt modelId="{39836E8F-87EE-4335-8ED5-A95782B0C288}" type="parTrans" cxnId="{14C3C89B-5F50-4988-B216-C46A1E8CB684}">
      <dgm:prSet/>
      <dgm:spPr/>
      <dgm:t>
        <a:bodyPr/>
        <a:lstStyle/>
        <a:p>
          <a:endParaRPr lang="en-US"/>
        </a:p>
      </dgm:t>
    </dgm:pt>
    <dgm:pt modelId="{CE53A869-DDF9-4276-B0B3-7C0EB57C88C2}" type="sibTrans" cxnId="{14C3C89B-5F50-4988-B216-C46A1E8CB684}">
      <dgm:prSet/>
      <dgm:spPr/>
      <dgm:t>
        <a:bodyPr/>
        <a:lstStyle/>
        <a:p>
          <a:endParaRPr lang="en-US"/>
        </a:p>
      </dgm:t>
    </dgm:pt>
    <dgm:pt modelId="{948230DD-8025-4CA8-ACDE-73373A21FA94}">
      <dgm:prSet/>
      <dgm:spPr/>
      <dgm:t>
        <a:bodyPr/>
        <a:lstStyle/>
        <a:p>
          <a:r>
            <a:rPr lang="en-US"/>
            <a:t>Reasons</a:t>
          </a:r>
        </a:p>
      </dgm:t>
    </dgm:pt>
    <dgm:pt modelId="{DBD6E5B7-8F9A-41B0-93A2-0B583D0F27B2}" type="parTrans" cxnId="{1B0F9F7D-9C1B-4FC5-88F2-46D80999EF69}">
      <dgm:prSet/>
      <dgm:spPr/>
      <dgm:t>
        <a:bodyPr/>
        <a:lstStyle/>
        <a:p>
          <a:endParaRPr lang="en-US"/>
        </a:p>
      </dgm:t>
    </dgm:pt>
    <dgm:pt modelId="{CB11196B-1576-4AFC-91F1-2A2559EFEFF9}" type="sibTrans" cxnId="{1B0F9F7D-9C1B-4FC5-88F2-46D80999EF69}">
      <dgm:prSet/>
      <dgm:spPr/>
      <dgm:t>
        <a:bodyPr/>
        <a:lstStyle/>
        <a:p>
          <a:endParaRPr lang="en-US"/>
        </a:p>
      </dgm:t>
    </dgm:pt>
    <dgm:pt modelId="{CD5BDDD1-DF1B-46C3-A4A8-D24B6FA5B674}">
      <dgm:prSet/>
      <dgm:spPr/>
      <dgm:t>
        <a:bodyPr/>
        <a:lstStyle/>
        <a:p>
          <a:r>
            <a:rPr lang="en-US" dirty="0"/>
            <a:t>Strategies</a:t>
          </a:r>
        </a:p>
      </dgm:t>
    </dgm:pt>
    <dgm:pt modelId="{68B0B4FE-A40D-48E5-8BA6-578F7384B8E2}" type="parTrans" cxnId="{41474444-B45A-4A2F-8417-F05470A237EB}">
      <dgm:prSet/>
      <dgm:spPr/>
      <dgm:t>
        <a:bodyPr/>
        <a:lstStyle/>
        <a:p>
          <a:endParaRPr lang="en-US"/>
        </a:p>
      </dgm:t>
    </dgm:pt>
    <dgm:pt modelId="{67F0A78A-9747-4751-A344-452DF448D944}" type="sibTrans" cxnId="{41474444-B45A-4A2F-8417-F05470A237EB}">
      <dgm:prSet/>
      <dgm:spPr/>
      <dgm:t>
        <a:bodyPr/>
        <a:lstStyle/>
        <a:p>
          <a:endParaRPr lang="en-US"/>
        </a:p>
      </dgm:t>
    </dgm:pt>
    <dgm:pt modelId="{03EF703C-7009-47CE-BF8E-40C0257A8BF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Visual Exploration</a:t>
          </a:r>
        </a:p>
      </dgm:t>
    </dgm:pt>
    <dgm:pt modelId="{98DAB8DF-BC6D-4741-8127-629863351F0C}" type="parTrans" cxnId="{57085AB4-99A8-4A5B-A6D6-A51E5DC26D97}">
      <dgm:prSet/>
      <dgm:spPr/>
      <dgm:t>
        <a:bodyPr/>
        <a:lstStyle/>
        <a:p>
          <a:endParaRPr lang="en-US"/>
        </a:p>
      </dgm:t>
    </dgm:pt>
    <dgm:pt modelId="{C4447B92-7928-4593-9613-1E4A4511C1DF}" type="sibTrans" cxnId="{57085AB4-99A8-4A5B-A6D6-A51E5DC26D97}">
      <dgm:prSet/>
      <dgm:spPr/>
      <dgm:t>
        <a:bodyPr/>
        <a:lstStyle/>
        <a:p>
          <a:endParaRPr lang="en-US"/>
        </a:p>
      </dgm:t>
    </dgm:pt>
    <dgm:pt modelId="{AF4195DB-DAAA-48D3-B61B-4722A58FDCE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Statistical Tools</a:t>
          </a:r>
        </a:p>
      </dgm:t>
    </dgm:pt>
    <dgm:pt modelId="{3CD7DE48-F384-4E8D-9B26-7F0A6A190B7F}" type="parTrans" cxnId="{53034FEA-4F4E-47CD-A19C-10E678E8BA91}">
      <dgm:prSet/>
      <dgm:spPr/>
      <dgm:t>
        <a:bodyPr/>
        <a:lstStyle/>
        <a:p>
          <a:endParaRPr lang="en-US"/>
        </a:p>
      </dgm:t>
    </dgm:pt>
    <dgm:pt modelId="{45603D7D-60AC-47A3-8918-E3ABE19537F6}" type="sibTrans" cxnId="{53034FEA-4F4E-47CD-A19C-10E678E8BA91}">
      <dgm:prSet/>
      <dgm:spPr/>
      <dgm:t>
        <a:bodyPr/>
        <a:lstStyle/>
        <a:p>
          <a:endParaRPr lang="en-US"/>
        </a:p>
      </dgm:t>
    </dgm:pt>
    <dgm:pt modelId="{18D83038-CBBC-40CA-85E2-939F50FACF4C}" type="pres">
      <dgm:prSet presAssocID="{EACA73D3-E903-45F0-AF25-24D2BEF5AE29}" presName="list" presStyleCnt="0">
        <dgm:presLayoutVars>
          <dgm:dir/>
          <dgm:animLvl val="lvl"/>
        </dgm:presLayoutVars>
      </dgm:prSet>
      <dgm:spPr/>
    </dgm:pt>
    <dgm:pt modelId="{07FBD767-C01D-48EF-8007-91AE06C4B20C}" type="pres">
      <dgm:prSet presAssocID="{0160E454-2FC6-461F-858D-97950907758B}" presName="posSpace" presStyleCnt="0"/>
      <dgm:spPr/>
    </dgm:pt>
    <dgm:pt modelId="{36DFCA79-11C2-441C-A38A-E1AE27177CDB}" type="pres">
      <dgm:prSet presAssocID="{0160E454-2FC6-461F-858D-97950907758B}" presName="vertFlow" presStyleCnt="0"/>
      <dgm:spPr/>
    </dgm:pt>
    <dgm:pt modelId="{B546939E-678B-45EA-B98E-B4355B1470A6}" type="pres">
      <dgm:prSet presAssocID="{0160E454-2FC6-461F-858D-97950907758B}" presName="topSpace" presStyleCnt="0"/>
      <dgm:spPr/>
    </dgm:pt>
    <dgm:pt modelId="{21124E1C-6655-4E2E-8588-4044F3938309}" type="pres">
      <dgm:prSet presAssocID="{0160E454-2FC6-461F-858D-97950907758B}" presName="firstComp" presStyleCnt="0"/>
      <dgm:spPr/>
    </dgm:pt>
    <dgm:pt modelId="{76F28F4B-0F94-43E8-814A-7E98D401ECE9}" type="pres">
      <dgm:prSet presAssocID="{0160E454-2FC6-461F-858D-97950907758B}" presName="firstChild" presStyleLbl="bgAccFollowNode1" presStyleIdx="0" presStyleCnt="4"/>
      <dgm:spPr/>
    </dgm:pt>
    <dgm:pt modelId="{746D8F08-0123-41B4-BFF1-1FF192894C5F}" type="pres">
      <dgm:prSet presAssocID="{0160E454-2FC6-461F-858D-97950907758B}" presName="firstChildTx" presStyleLbl="bgAccFollowNode1" presStyleIdx="0" presStyleCnt="4">
        <dgm:presLayoutVars>
          <dgm:bulletEnabled val="1"/>
        </dgm:presLayoutVars>
      </dgm:prSet>
      <dgm:spPr/>
    </dgm:pt>
    <dgm:pt modelId="{D77C1EB0-F1C6-43A3-AD90-A1AC5CDCDE66}" type="pres">
      <dgm:prSet presAssocID="{93777B62-D586-4B66-846D-49B29C92284A}" presName="comp" presStyleCnt="0"/>
      <dgm:spPr/>
    </dgm:pt>
    <dgm:pt modelId="{4FA251BF-AF9B-4009-ACE9-B9DC31DEFAFF}" type="pres">
      <dgm:prSet presAssocID="{93777B62-D586-4B66-846D-49B29C92284A}" presName="child" presStyleLbl="bgAccFollowNode1" presStyleIdx="1" presStyleCnt="4"/>
      <dgm:spPr/>
    </dgm:pt>
    <dgm:pt modelId="{F706FAF4-F9DF-463E-9F8C-A50596E51C5D}" type="pres">
      <dgm:prSet presAssocID="{93777B62-D586-4B66-846D-49B29C92284A}" presName="childTx" presStyleLbl="bgAccFollowNode1" presStyleIdx="1" presStyleCnt="4">
        <dgm:presLayoutVars>
          <dgm:bulletEnabled val="1"/>
        </dgm:presLayoutVars>
      </dgm:prSet>
      <dgm:spPr/>
    </dgm:pt>
    <dgm:pt modelId="{2D5C094F-3C9C-4EC8-A0F0-0BFDDF73042B}" type="pres">
      <dgm:prSet presAssocID="{0160E454-2FC6-461F-858D-97950907758B}" presName="negSpace" presStyleCnt="0"/>
      <dgm:spPr/>
    </dgm:pt>
    <dgm:pt modelId="{EF2612D0-E802-4201-A584-6480FACAA512}" type="pres">
      <dgm:prSet presAssocID="{0160E454-2FC6-461F-858D-97950907758B}" presName="circle" presStyleLbl="node1" presStyleIdx="0" presStyleCnt="2"/>
      <dgm:spPr/>
    </dgm:pt>
    <dgm:pt modelId="{FD1B051B-E450-4734-8E90-15C6990452C4}" type="pres">
      <dgm:prSet presAssocID="{81A7847C-CF40-4375-978F-630738C7BCAE}" presName="transSpace" presStyleCnt="0"/>
      <dgm:spPr/>
    </dgm:pt>
    <dgm:pt modelId="{F41728B4-B221-4187-8455-589EA26D3F54}" type="pres">
      <dgm:prSet presAssocID="{8EA5C0A0-CD2A-4BC7-B8CE-743765C4944D}" presName="posSpace" presStyleCnt="0"/>
      <dgm:spPr/>
    </dgm:pt>
    <dgm:pt modelId="{52DDC407-A93A-4FCE-89CE-B8F93AE1A2D2}" type="pres">
      <dgm:prSet presAssocID="{8EA5C0A0-CD2A-4BC7-B8CE-743765C4944D}" presName="vertFlow" presStyleCnt="0"/>
      <dgm:spPr/>
    </dgm:pt>
    <dgm:pt modelId="{DBC925EC-4714-430C-BD10-ADB8B6A4A292}" type="pres">
      <dgm:prSet presAssocID="{8EA5C0A0-CD2A-4BC7-B8CE-743765C4944D}" presName="topSpace" presStyleCnt="0"/>
      <dgm:spPr/>
    </dgm:pt>
    <dgm:pt modelId="{9013E252-79E0-46B2-8E4C-9587B9DAEF30}" type="pres">
      <dgm:prSet presAssocID="{8EA5C0A0-CD2A-4BC7-B8CE-743765C4944D}" presName="firstComp" presStyleCnt="0"/>
      <dgm:spPr/>
    </dgm:pt>
    <dgm:pt modelId="{1BC25521-B84D-453A-9FC9-F50CA64AC0BC}" type="pres">
      <dgm:prSet presAssocID="{8EA5C0A0-CD2A-4BC7-B8CE-743765C4944D}" presName="firstChild" presStyleLbl="bgAccFollowNode1" presStyleIdx="2" presStyleCnt="4"/>
      <dgm:spPr/>
    </dgm:pt>
    <dgm:pt modelId="{5667C7FC-D998-4AA9-BF04-DAF7663D1781}" type="pres">
      <dgm:prSet presAssocID="{8EA5C0A0-CD2A-4BC7-B8CE-743765C4944D}" presName="firstChildTx" presStyleLbl="bgAccFollowNode1" presStyleIdx="2" presStyleCnt="4">
        <dgm:presLayoutVars>
          <dgm:bulletEnabled val="1"/>
        </dgm:presLayoutVars>
      </dgm:prSet>
      <dgm:spPr/>
    </dgm:pt>
    <dgm:pt modelId="{905833AE-69CE-4F8C-8B8E-0BA33C81E0A5}" type="pres">
      <dgm:prSet presAssocID="{CD5BDDD1-DF1B-46C3-A4A8-D24B6FA5B674}" presName="comp" presStyleCnt="0"/>
      <dgm:spPr/>
    </dgm:pt>
    <dgm:pt modelId="{183CB7B9-E221-426E-AFF6-5A5BD37B3B22}" type="pres">
      <dgm:prSet presAssocID="{CD5BDDD1-DF1B-46C3-A4A8-D24B6FA5B674}" presName="child" presStyleLbl="bgAccFollowNode1" presStyleIdx="3" presStyleCnt="4"/>
      <dgm:spPr/>
    </dgm:pt>
    <dgm:pt modelId="{1544BCF7-8FA8-4602-85FC-A6995CADCBF3}" type="pres">
      <dgm:prSet presAssocID="{CD5BDDD1-DF1B-46C3-A4A8-D24B6FA5B674}" presName="childTx" presStyleLbl="bgAccFollowNode1" presStyleIdx="3" presStyleCnt="4">
        <dgm:presLayoutVars>
          <dgm:bulletEnabled val="1"/>
        </dgm:presLayoutVars>
      </dgm:prSet>
      <dgm:spPr/>
    </dgm:pt>
    <dgm:pt modelId="{D913134D-AD2F-495C-821F-D6095E19BC44}" type="pres">
      <dgm:prSet presAssocID="{8EA5C0A0-CD2A-4BC7-B8CE-743765C4944D}" presName="negSpace" presStyleCnt="0"/>
      <dgm:spPr/>
    </dgm:pt>
    <dgm:pt modelId="{45D22714-88A5-4FE7-83C2-0FE22D56CA44}" type="pres">
      <dgm:prSet presAssocID="{8EA5C0A0-CD2A-4BC7-B8CE-743765C4944D}" presName="circle" presStyleLbl="node1" presStyleIdx="1" presStyleCnt="2"/>
      <dgm:spPr/>
    </dgm:pt>
  </dgm:ptLst>
  <dgm:cxnLst>
    <dgm:cxn modelId="{D9196D09-638F-454F-8134-0E119886B317}" type="presOf" srcId="{03EF703C-7009-47CE-BF8E-40C0257A8BF2}" destId="{1544BCF7-8FA8-4602-85FC-A6995CADCBF3}" srcOrd="1" destOrd="1" presId="urn:microsoft.com/office/officeart/2005/8/layout/hList9"/>
    <dgm:cxn modelId="{FA1A600A-9CA2-459D-AFC9-5DF471D20F35}" type="presOf" srcId="{CD5BDDD1-DF1B-46C3-A4A8-D24B6FA5B674}" destId="{1544BCF7-8FA8-4602-85FC-A6995CADCBF3}" srcOrd="1" destOrd="0" presId="urn:microsoft.com/office/officeart/2005/8/layout/hList9"/>
    <dgm:cxn modelId="{B91B3023-813C-40B2-BA1C-D5558104C2A8}" type="presOf" srcId="{8EA5C0A0-CD2A-4BC7-B8CE-743765C4944D}" destId="{45D22714-88A5-4FE7-83C2-0FE22D56CA44}" srcOrd="0" destOrd="0" presId="urn:microsoft.com/office/officeart/2005/8/layout/hList9"/>
    <dgm:cxn modelId="{BABB8825-F171-4BB4-8992-547E12F913FC}" srcId="{93777B62-D586-4B66-846D-49B29C92284A}" destId="{C11A4C3C-750D-4193-82CF-41135AF957CC}" srcOrd="2" destOrd="0" parTransId="{7DCB2863-73FA-4B45-B6E4-2F3F98D7EB39}" sibTransId="{B9F27304-2541-42EC-B692-C65D058CB3BE}"/>
    <dgm:cxn modelId="{D8C8DA31-A7E5-4871-9136-C9F6F7761C2D}" srcId="{0160E454-2FC6-461F-858D-97950907758B}" destId="{93777B62-D586-4B66-846D-49B29C92284A}" srcOrd="1" destOrd="0" parTransId="{05E6AAAE-8310-4758-887F-E1D4E61F7C0D}" sibTransId="{499BA7BD-2057-4025-A2F0-21EE8D26D0B9}"/>
    <dgm:cxn modelId="{41474444-B45A-4A2F-8417-F05470A237EB}" srcId="{8EA5C0A0-CD2A-4BC7-B8CE-743765C4944D}" destId="{CD5BDDD1-DF1B-46C3-A4A8-D24B6FA5B674}" srcOrd="1" destOrd="0" parTransId="{68B0B4FE-A40D-48E5-8BA6-578F7384B8E2}" sibTransId="{67F0A78A-9747-4751-A344-452DF448D944}"/>
    <dgm:cxn modelId="{E3D36144-ADD4-4DAD-BC31-D708E0311874}" srcId="{EACA73D3-E903-45F0-AF25-24D2BEF5AE29}" destId="{0160E454-2FC6-461F-858D-97950907758B}" srcOrd="0" destOrd="0" parTransId="{64623C00-7587-451D-9E5A-C659A4FDA75C}" sibTransId="{81A7847C-CF40-4375-978F-630738C7BCAE}"/>
    <dgm:cxn modelId="{C342B248-9364-44D1-9163-B9F73CACA0BB}" srcId="{93777B62-D586-4B66-846D-49B29C92284A}" destId="{983ADDF7-0BE5-4E1F-AFAB-0D51C66B9982}" srcOrd="0" destOrd="0" parTransId="{4AE1C405-DCA2-4BA1-A196-B0A6FD78C840}" sibTransId="{FC8D9F38-C3C2-4184-BF75-7C1FBEF93BEB}"/>
    <dgm:cxn modelId="{27D0B168-58F4-4461-B92F-B04CA15EBEFF}" type="presOf" srcId="{AF4195DB-DAAA-48D3-B61B-4722A58FDCEE}" destId="{1544BCF7-8FA8-4602-85FC-A6995CADCBF3}" srcOrd="1" destOrd="2" presId="urn:microsoft.com/office/officeart/2005/8/layout/hList9"/>
    <dgm:cxn modelId="{1C996C7B-077B-4F61-97C2-278748FCE21F}" type="presOf" srcId="{948230DD-8025-4CA8-ACDE-73373A21FA94}" destId="{5667C7FC-D998-4AA9-BF04-DAF7663D1781}" srcOrd="1" destOrd="0" presId="urn:microsoft.com/office/officeart/2005/8/layout/hList9"/>
    <dgm:cxn modelId="{1B0F9F7D-9C1B-4FC5-88F2-46D80999EF69}" srcId="{8EA5C0A0-CD2A-4BC7-B8CE-743765C4944D}" destId="{948230DD-8025-4CA8-ACDE-73373A21FA94}" srcOrd="0" destOrd="0" parTransId="{DBD6E5B7-8F9A-41B0-93A2-0B583D0F27B2}" sibTransId="{CB11196B-1576-4AFC-91F1-2A2559EFEFF9}"/>
    <dgm:cxn modelId="{67389988-E859-452C-8CC1-85E2A8D58DB8}" srcId="{93777B62-D586-4B66-846D-49B29C92284A}" destId="{9D7A1950-9608-49EA-950F-29F79D2FE148}" srcOrd="1" destOrd="0" parTransId="{F9785928-A17E-4288-BF2A-0893242C56CB}" sibTransId="{E715F247-6971-4943-9F24-BFC0F6676272}"/>
    <dgm:cxn modelId="{4ECC588C-11CE-4CA0-B13A-3EF501FECF2F}" type="presOf" srcId="{93777B62-D586-4B66-846D-49B29C92284A}" destId="{4FA251BF-AF9B-4009-ACE9-B9DC31DEFAFF}" srcOrd="0" destOrd="0" presId="urn:microsoft.com/office/officeart/2005/8/layout/hList9"/>
    <dgm:cxn modelId="{86CF3D96-D04F-4B4A-AFBE-92AB1E427BB6}" type="presOf" srcId="{9D7A1950-9608-49EA-950F-29F79D2FE148}" destId="{4FA251BF-AF9B-4009-ACE9-B9DC31DEFAFF}" srcOrd="0" destOrd="2" presId="urn:microsoft.com/office/officeart/2005/8/layout/hList9"/>
    <dgm:cxn modelId="{14C3C89B-5F50-4988-B216-C46A1E8CB684}" srcId="{EACA73D3-E903-45F0-AF25-24D2BEF5AE29}" destId="{8EA5C0A0-CD2A-4BC7-B8CE-743765C4944D}" srcOrd="1" destOrd="0" parTransId="{39836E8F-87EE-4335-8ED5-A95782B0C288}" sibTransId="{CE53A869-DDF9-4276-B0B3-7C0EB57C88C2}"/>
    <dgm:cxn modelId="{4F9CED9D-0B31-432E-8342-C4B6E844EA5F}" type="presOf" srcId="{948230DD-8025-4CA8-ACDE-73373A21FA94}" destId="{1BC25521-B84D-453A-9FC9-F50CA64AC0BC}" srcOrd="0" destOrd="0" presId="urn:microsoft.com/office/officeart/2005/8/layout/hList9"/>
    <dgm:cxn modelId="{EE6F9DA5-FDD4-4863-A153-9B3D8D86F5CE}" type="presOf" srcId="{C11A4C3C-750D-4193-82CF-41135AF957CC}" destId="{F706FAF4-F9DF-463E-9F8C-A50596E51C5D}" srcOrd="1" destOrd="3" presId="urn:microsoft.com/office/officeart/2005/8/layout/hList9"/>
    <dgm:cxn modelId="{B44551A9-51AF-4A9B-AE87-B5150AED6FBC}" type="presOf" srcId="{9D7A1950-9608-49EA-950F-29F79D2FE148}" destId="{F706FAF4-F9DF-463E-9F8C-A50596E51C5D}" srcOrd="1" destOrd="2" presId="urn:microsoft.com/office/officeart/2005/8/layout/hList9"/>
    <dgm:cxn modelId="{B6CD86AD-1D2E-448C-9410-E1DE3F66FB7A}" type="presOf" srcId="{983ADDF7-0BE5-4E1F-AFAB-0D51C66B9982}" destId="{F706FAF4-F9DF-463E-9F8C-A50596E51C5D}" srcOrd="1" destOrd="1" presId="urn:microsoft.com/office/officeart/2005/8/layout/hList9"/>
    <dgm:cxn modelId="{57085AB4-99A8-4A5B-A6D6-A51E5DC26D97}" srcId="{CD5BDDD1-DF1B-46C3-A4A8-D24B6FA5B674}" destId="{03EF703C-7009-47CE-BF8E-40C0257A8BF2}" srcOrd="0" destOrd="0" parTransId="{98DAB8DF-BC6D-4741-8127-629863351F0C}" sibTransId="{C4447B92-7928-4593-9613-1E4A4511C1DF}"/>
    <dgm:cxn modelId="{3C19ADBE-858B-449A-B78A-FFE3B164497F}" type="presOf" srcId="{93777B62-D586-4B66-846D-49B29C92284A}" destId="{F706FAF4-F9DF-463E-9F8C-A50596E51C5D}" srcOrd="1" destOrd="0" presId="urn:microsoft.com/office/officeart/2005/8/layout/hList9"/>
    <dgm:cxn modelId="{334B66C0-4961-4F02-9D4C-37A58EDF4D10}" type="presOf" srcId="{0160E454-2FC6-461F-858D-97950907758B}" destId="{EF2612D0-E802-4201-A584-6480FACAA512}" srcOrd="0" destOrd="0" presId="urn:microsoft.com/office/officeart/2005/8/layout/hList9"/>
    <dgm:cxn modelId="{796EC6C0-1EED-4D3E-B2D6-18452A55DF2C}" type="presOf" srcId="{983ADDF7-0BE5-4E1F-AFAB-0D51C66B9982}" destId="{4FA251BF-AF9B-4009-ACE9-B9DC31DEFAFF}" srcOrd="0" destOrd="1" presId="urn:microsoft.com/office/officeart/2005/8/layout/hList9"/>
    <dgm:cxn modelId="{FA2F28C5-A702-4380-B161-DD05E4CAEAAD}" type="presOf" srcId="{A45EC281-DB15-44CD-B356-5E2E2F8F01E9}" destId="{76F28F4B-0F94-43E8-814A-7E98D401ECE9}" srcOrd="0" destOrd="0" presId="urn:microsoft.com/office/officeart/2005/8/layout/hList9"/>
    <dgm:cxn modelId="{420F58C8-B9C9-4329-A329-C29A00DD7180}" type="presOf" srcId="{C11A4C3C-750D-4193-82CF-41135AF957CC}" destId="{4FA251BF-AF9B-4009-ACE9-B9DC31DEFAFF}" srcOrd="0" destOrd="3" presId="urn:microsoft.com/office/officeart/2005/8/layout/hList9"/>
    <dgm:cxn modelId="{0AF166D0-1FB7-4C31-A97F-22615F321A65}" type="presOf" srcId="{AF4195DB-DAAA-48D3-B61B-4722A58FDCEE}" destId="{183CB7B9-E221-426E-AFF6-5A5BD37B3B22}" srcOrd="0" destOrd="2" presId="urn:microsoft.com/office/officeart/2005/8/layout/hList9"/>
    <dgm:cxn modelId="{F2CFF7D4-FFEE-4242-82ED-4E21F79EB393}" type="presOf" srcId="{A45EC281-DB15-44CD-B356-5E2E2F8F01E9}" destId="{746D8F08-0123-41B4-BFF1-1FF192894C5F}" srcOrd="1" destOrd="0" presId="urn:microsoft.com/office/officeart/2005/8/layout/hList9"/>
    <dgm:cxn modelId="{CAD37AD8-E836-4D92-BF1F-F170ECD1E971}" srcId="{0160E454-2FC6-461F-858D-97950907758B}" destId="{A45EC281-DB15-44CD-B356-5E2E2F8F01E9}" srcOrd="0" destOrd="0" parTransId="{1CCB408F-3579-417F-AAEC-8A1BE1BAF614}" sibTransId="{ED40DDB7-93CC-4BA8-AE4D-BA362B4FE6DC}"/>
    <dgm:cxn modelId="{53034FEA-4F4E-47CD-A19C-10E678E8BA91}" srcId="{CD5BDDD1-DF1B-46C3-A4A8-D24B6FA5B674}" destId="{AF4195DB-DAAA-48D3-B61B-4722A58FDCEE}" srcOrd="1" destOrd="0" parTransId="{3CD7DE48-F384-4E8D-9B26-7F0A6A190B7F}" sibTransId="{45603D7D-60AC-47A3-8918-E3ABE19537F6}"/>
    <dgm:cxn modelId="{9619B0EB-229B-4CE9-A604-C606444A1C97}" type="presOf" srcId="{CD5BDDD1-DF1B-46C3-A4A8-D24B6FA5B674}" destId="{183CB7B9-E221-426E-AFF6-5A5BD37B3B22}" srcOrd="0" destOrd="0" presId="urn:microsoft.com/office/officeart/2005/8/layout/hList9"/>
    <dgm:cxn modelId="{BB672AF7-A45B-4C5E-A8F3-80CB64A435ED}" type="presOf" srcId="{EACA73D3-E903-45F0-AF25-24D2BEF5AE29}" destId="{18D83038-CBBC-40CA-85E2-939F50FACF4C}" srcOrd="0" destOrd="0" presId="urn:microsoft.com/office/officeart/2005/8/layout/hList9"/>
    <dgm:cxn modelId="{EAAAD6F9-013A-4FBA-A18F-E464B3F3422B}" type="presOf" srcId="{03EF703C-7009-47CE-BF8E-40C0257A8BF2}" destId="{183CB7B9-E221-426E-AFF6-5A5BD37B3B22}" srcOrd="0" destOrd="1" presId="urn:microsoft.com/office/officeart/2005/8/layout/hList9"/>
    <dgm:cxn modelId="{947729B8-9716-4F5B-93B9-27FEA8275B6E}" type="presParOf" srcId="{18D83038-CBBC-40CA-85E2-939F50FACF4C}" destId="{07FBD767-C01D-48EF-8007-91AE06C4B20C}" srcOrd="0" destOrd="0" presId="urn:microsoft.com/office/officeart/2005/8/layout/hList9"/>
    <dgm:cxn modelId="{22181F2E-AF6D-4EA5-86AB-A5686619F5CD}" type="presParOf" srcId="{18D83038-CBBC-40CA-85E2-939F50FACF4C}" destId="{36DFCA79-11C2-441C-A38A-E1AE27177CDB}" srcOrd="1" destOrd="0" presId="urn:microsoft.com/office/officeart/2005/8/layout/hList9"/>
    <dgm:cxn modelId="{44427C1A-7F53-45C1-A483-A922D2DB4487}" type="presParOf" srcId="{36DFCA79-11C2-441C-A38A-E1AE27177CDB}" destId="{B546939E-678B-45EA-B98E-B4355B1470A6}" srcOrd="0" destOrd="0" presId="urn:microsoft.com/office/officeart/2005/8/layout/hList9"/>
    <dgm:cxn modelId="{0B5522A9-566B-4421-B229-077B29EB5C1E}" type="presParOf" srcId="{36DFCA79-11C2-441C-A38A-E1AE27177CDB}" destId="{21124E1C-6655-4E2E-8588-4044F3938309}" srcOrd="1" destOrd="0" presId="urn:microsoft.com/office/officeart/2005/8/layout/hList9"/>
    <dgm:cxn modelId="{BCBF65BB-B6A2-4BCF-8434-A5075DDD214F}" type="presParOf" srcId="{21124E1C-6655-4E2E-8588-4044F3938309}" destId="{76F28F4B-0F94-43E8-814A-7E98D401ECE9}" srcOrd="0" destOrd="0" presId="urn:microsoft.com/office/officeart/2005/8/layout/hList9"/>
    <dgm:cxn modelId="{FE742443-9242-4437-AFFB-92F0837A79FC}" type="presParOf" srcId="{21124E1C-6655-4E2E-8588-4044F3938309}" destId="{746D8F08-0123-41B4-BFF1-1FF192894C5F}" srcOrd="1" destOrd="0" presId="urn:microsoft.com/office/officeart/2005/8/layout/hList9"/>
    <dgm:cxn modelId="{3E0C75C6-D41F-427B-A273-59048D03BD61}" type="presParOf" srcId="{36DFCA79-11C2-441C-A38A-E1AE27177CDB}" destId="{D77C1EB0-F1C6-43A3-AD90-A1AC5CDCDE66}" srcOrd="2" destOrd="0" presId="urn:microsoft.com/office/officeart/2005/8/layout/hList9"/>
    <dgm:cxn modelId="{98F4065B-61E0-4E9F-8397-3DD12EF46206}" type="presParOf" srcId="{D77C1EB0-F1C6-43A3-AD90-A1AC5CDCDE66}" destId="{4FA251BF-AF9B-4009-ACE9-B9DC31DEFAFF}" srcOrd="0" destOrd="0" presId="urn:microsoft.com/office/officeart/2005/8/layout/hList9"/>
    <dgm:cxn modelId="{F99E28F8-7D05-4196-BF07-A04A4E9190DF}" type="presParOf" srcId="{D77C1EB0-F1C6-43A3-AD90-A1AC5CDCDE66}" destId="{F706FAF4-F9DF-463E-9F8C-A50596E51C5D}" srcOrd="1" destOrd="0" presId="urn:microsoft.com/office/officeart/2005/8/layout/hList9"/>
    <dgm:cxn modelId="{AD64E0D9-271F-4251-8E55-B7EA1AC47D96}" type="presParOf" srcId="{18D83038-CBBC-40CA-85E2-939F50FACF4C}" destId="{2D5C094F-3C9C-4EC8-A0F0-0BFDDF73042B}" srcOrd="2" destOrd="0" presId="urn:microsoft.com/office/officeart/2005/8/layout/hList9"/>
    <dgm:cxn modelId="{C592FABB-5C4A-4582-8977-699DA77E98DD}" type="presParOf" srcId="{18D83038-CBBC-40CA-85E2-939F50FACF4C}" destId="{EF2612D0-E802-4201-A584-6480FACAA512}" srcOrd="3" destOrd="0" presId="urn:microsoft.com/office/officeart/2005/8/layout/hList9"/>
    <dgm:cxn modelId="{F4AFF3CE-E8C2-4143-B9B9-F6C00347DD78}" type="presParOf" srcId="{18D83038-CBBC-40CA-85E2-939F50FACF4C}" destId="{FD1B051B-E450-4734-8E90-15C6990452C4}" srcOrd="4" destOrd="0" presId="urn:microsoft.com/office/officeart/2005/8/layout/hList9"/>
    <dgm:cxn modelId="{E7E623CD-C9E5-45AF-A45B-90126637D92B}" type="presParOf" srcId="{18D83038-CBBC-40CA-85E2-939F50FACF4C}" destId="{F41728B4-B221-4187-8455-589EA26D3F54}" srcOrd="5" destOrd="0" presId="urn:microsoft.com/office/officeart/2005/8/layout/hList9"/>
    <dgm:cxn modelId="{9BD94681-F4BB-40D5-90E4-821D67FADD36}" type="presParOf" srcId="{18D83038-CBBC-40CA-85E2-939F50FACF4C}" destId="{52DDC407-A93A-4FCE-89CE-B8F93AE1A2D2}" srcOrd="6" destOrd="0" presId="urn:microsoft.com/office/officeart/2005/8/layout/hList9"/>
    <dgm:cxn modelId="{DAF6BDE8-D5F4-4299-A83B-5A1560495DE5}" type="presParOf" srcId="{52DDC407-A93A-4FCE-89CE-B8F93AE1A2D2}" destId="{DBC925EC-4714-430C-BD10-ADB8B6A4A292}" srcOrd="0" destOrd="0" presId="urn:microsoft.com/office/officeart/2005/8/layout/hList9"/>
    <dgm:cxn modelId="{CAEFE5A1-A176-4F52-BE66-BDB9F812B3FF}" type="presParOf" srcId="{52DDC407-A93A-4FCE-89CE-B8F93AE1A2D2}" destId="{9013E252-79E0-46B2-8E4C-9587B9DAEF30}" srcOrd="1" destOrd="0" presId="urn:microsoft.com/office/officeart/2005/8/layout/hList9"/>
    <dgm:cxn modelId="{B588796A-90C7-4609-A9A9-8F5E2B7922AB}" type="presParOf" srcId="{9013E252-79E0-46B2-8E4C-9587B9DAEF30}" destId="{1BC25521-B84D-453A-9FC9-F50CA64AC0BC}" srcOrd="0" destOrd="0" presId="urn:microsoft.com/office/officeart/2005/8/layout/hList9"/>
    <dgm:cxn modelId="{DE9F9FAE-B2CB-4F4D-A221-0E901D1D0412}" type="presParOf" srcId="{9013E252-79E0-46B2-8E4C-9587B9DAEF30}" destId="{5667C7FC-D998-4AA9-BF04-DAF7663D1781}" srcOrd="1" destOrd="0" presId="urn:microsoft.com/office/officeart/2005/8/layout/hList9"/>
    <dgm:cxn modelId="{486F2E63-8C9A-4952-9D1B-1B4ACCD35914}" type="presParOf" srcId="{52DDC407-A93A-4FCE-89CE-B8F93AE1A2D2}" destId="{905833AE-69CE-4F8C-8B8E-0BA33C81E0A5}" srcOrd="2" destOrd="0" presId="urn:microsoft.com/office/officeart/2005/8/layout/hList9"/>
    <dgm:cxn modelId="{B3706CC3-EA07-4025-9A53-3347202D7D83}" type="presParOf" srcId="{905833AE-69CE-4F8C-8B8E-0BA33C81E0A5}" destId="{183CB7B9-E221-426E-AFF6-5A5BD37B3B22}" srcOrd="0" destOrd="0" presId="urn:microsoft.com/office/officeart/2005/8/layout/hList9"/>
    <dgm:cxn modelId="{123B1F24-FD2D-4883-AC15-82BE288A3FB3}" type="presParOf" srcId="{905833AE-69CE-4F8C-8B8E-0BA33C81E0A5}" destId="{1544BCF7-8FA8-4602-85FC-A6995CADCBF3}" srcOrd="1" destOrd="0" presId="urn:microsoft.com/office/officeart/2005/8/layout/hList9"/>
    <dgm:cxn modelId="{87FE7396-EA1E-417F-8231-9C101A86E1B8}" type="presParOf" srcId="{18D83038-CBBC-40CA-85E2-939F50FACF4C}" destId="{D913134D-AD2F-495C-821F-D6095E19BC44}" srcOrd="7" destOrd="0" presId="urn:microsoft.com/office/officeart/2005/8/layout/hList9"/>
    <dgm:cxn modelId="{CC6E0A34-14B6-4853-B7A1-2F0F68680173}" type="presParOf" srcId="{18D83038-CBBC-40CA-85E2-939F50FACF4C}" destId="{45D22714-88A5-4FE7-83C2-0FE22D56CA44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11B626-994F-425D-8705-9402C3DA2D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E3749D-A64E-4D05-BD72-47EDF52C98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cap="none" baseline="0"/>
            <a:t>Tourist Destinations</a:t>
          </a:r>
        </a:p>
      </dgm:t>
    </dgm:pt>
    <dgm:pt modelId="{9104C0A8-5D1A-419F-B0D2-43C8803C3DD1}" type="parTrans" cxnId="{C762667B-AAEB-47F9-89E4-0112E961A413}">
      <dgm:prSet/>
      <dgm:spPr/>
      <dgm:t>
        <a:bodyPr/>
        <a:lstStyle/>
        <a:p>
          <a:endParaRPr lang="en-US"/>
        </a:p>
      </dgm:t>
    </dgm:pt>
    <dgm:pt modelId="{DA6FA5C2-E148-46FB-85F1-908B1B7E5AA4}" type="sibTrans" cxnId="{C762667B-AAEB-47F9-89E4-0112E961A413}">
      <dgm:prSet/>
      <dgm:spPr/>
      <dgm:t>
        <a:bodyPr/>
        <a:lstStyle/>
        <a:p>
          <a:endParaRPr lang="en-US"/>
        </a:p>
      </dgm:t>
    </dgm:pt>
    <dgm:pt modelId="{5C1B0A8F-B663-4A89-9C20-FF094D9329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cap="none" baseline="0">
              <a:latin typeface="Century Gothic"/>
              <a:ea typeface="+mn-ea"/>
              <a:cs typeface="+mn-cs"/>
            </a:rPr>
            <a:t>Susceptibility to Natural Disasters</a:t>
          </a:r>
        </a:p>
      </dgm:t>
    </dgm:pt>
    <dgm:pt modelId="{4F8C72D4-0942-41BF-854C-4E7A176B2C70}" type="parTrans" cxnId="{C2FC27BE-6DD8-4BC6-BA4B-15F15D90F42F}">
      <dgm:prSet/>
      <dgm:spPr/>
      <dgm:t>
        <a:bodyPr/>
        <a:lstStyle/>
        <a:p>
          <a:endParaRPr lang="en-US"/>
        </a:p>
      </dgm:t>
    </dgm:pt>
    <dgm:pt modelId="{EC4BCB38-23B2-40E5-9742-54FB942E6FA1}" type="sibTrans" cxnId="{C2FC27BE-6DD8-4BC6-BA4B-15F15D90F42F}">
      <dgm:prSet/>
      <dgm:spPr/>
      <dgm:t>
        <a:bodyPr/>
        <a:lstStyle/>
        <a:p>
          <a:endParaRPr lang="en-US"/>
        </a:p>
      </dgm:t>
    </dgm:pt>
    <dgm:pt modelId="{4D344377-15CE-47D8-88D7-AD92B6ED81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cap="none" baseline="0">
              <a:latin typeface="Century Gothic"/>
              <a:ea typeface="+mn-ea"/>
              <a:cs typeface="+mn-cs"/>
            </a:rPr>
            <a:t>Tax Havens &amp; Offshore Financial Hubs</a:t>
          </a:r>
        </a:p>
      </dgm:t>
    </dgm:pt>
    <dgm:pt modelId="{E30CB259-928C-4070-80D2-3034A9093BBB}" type="parTrans" cxnId="{5B1423F4-B03E-45F0-B675-056D2A580629}">
      <dgm:prSet/>
      <dgm:spPr/>
      <dgm:t>
        <a:bodyPr/>
        <a:lstStyle/>
        <a:p>
          <a:endParaRPr lang="en-US"/>
        </a:p>
      </dgm:t>
    </dgm:pt>
    <dgm:pt modelId="{8F2B48C3-2A70-47CE-A453-0D22A6F7A2EC}" type="sibTrans" cxnId="{5B1423F4-B03E-45F0-B675-056D2A580629}">
      <dgm:prSet/>
      <dgm:spPr/>
      <dgm:t>
        <a:bodyPr/>
        <a:lstStyle/>
        <a:p>
          <a:endParaRPr lang="en-US"/>
        </a:p>
      </dgm:t>
    </dgm:pt>
    <dgm:pt modelId="{713199E0-6D5F-4F7F-BA43-F87C518C5C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cap="none" baseline="0">
              <a:latin typeface="Century Gothic"/>
              <a:ea typeface="+mn-ea"/>
              <a:cs typeface="+mn-cs"/>
            </a:rPr>
            <a:t>Territorial Ties</a:t>
          </a:r>
        </a:p>
      </dgm:t>
    </dgm:pt>
    <dgm:pt modelId="{DD86086B-58FC-44DC-ACDE-4D7A4AC442D7}" type="parTrans" cxnId="{D24F1E14-5B34-41D8-A057-8D69BB511522}">
      <dgm:prSet/>
      <dgm:spPr/>
      <dgm:t>
        <a:bodyPr/>
        <a:lstStyle/>
        <a:p>
          <a:endParaRPr lang="en-US"/>
        </a:p>
      </dgm:t>
    </dgm:pt>
    <dgm:pt modelId="{8DE0D278-DCFD-4369-B9DD-6D83B42910AD}" type="sibTrans" cxnId="{D24F1E14-5B34-41D8-A057-8D69BB511522}">
      <dgm:prSet/>
      <dgm:spPr/>
      <dgm:t>
        <a:bodyPr/>
        <a:lstStyle/>
        <a:p>
          <a:endParaRPr lang="en-US"/>
        </a:p>
      </dgm:t>
    </dgm:pt>
    <dgm:pt modelId="{CE3AE33A-33B3-4103-9C25-C8739A33A2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cap="none" baseline="0">
              <a:latin typeface="Century Gothic"/>
              <a:ea typeface="+mn-ea"/>
              <a:cs typeface="+mn-cs"/>
            </a:rPr>
            <a:t>Lowest GDP &amp; GDP Growth Rate</a:t>
          </a:r>
        </a:p>
      </dgm:t>
    </dgm:pt>
    <dgm:pt modelId="{9EC60F65-88F5-4284-824F-C8AAB0717665}" type="parTrans" cxnId="{1C00E8E6-E46A-48E0-B816-81940FEEA87C}">
      <dgm:prSet/>
      <dgm:spPr/>
      <dgm:t>
        <a:bodyPr/>
        <a:lstStyle/>
        <a:p>
          <a:endParaRPr lang="en-US"/>
        </a:p>
      </dgm:t>
    </dgm:pt>
    <dgm:pt modelId="{028456C0-E60C-44C9-999A-40F3F3779844}" type="sibTrans" cxnId="{1C00E8E6-E46A-48E0-B816-81940FEEA87C}">
      <dgm:prSet/>
      <dgm:spPr/>
      <dgm:t>
        <a:bodyPr/>
        <a:lstStyle/>
        <a:p>
          <a:endParaRPr lang="en-US"/>
        </a:p>
      </dgm:t>
    </dgm:pt>
    <dgm:pt modelId="{AEC535C6-F199-4CB5-BD0C-14E360C7A0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cap="none" baseline="0">
              <a:latin typeface="Century Gothic"/>
              <a:ea typeface="+mn-ea"/>
              <a:cs typeface="+mn-cs"/>
            </a:rPr>
            <a:t>Significant GDP per capita</a:t>
          </a:r>
        </a:p>
      </dgm:t>
    </dgm:pt>
    <dgm:pt modelId="{7F58479D-A104-4621-A2F3-1FED5CAE2E35}" type="parTrans" cxnId="{634F4525-8208-4A2B-A485-A549F1882CE7}">
      <dgm:prSet/>
      <dgm:spPr/>
      <dgm:t>
        <a:bodyPr/>
        <a:lstStyle/>
        <a:p>
          <a:endParaRPr lang="en-US"/>
        </a:p>
      </dgm:t>
    </dgm:pt>
    <dgm:pt modelId="{6E6468EC-F945-4BD1-8C45-E5D9DAA1BBA7}" type="sibTrans" cxnId="{634F4525-8208-4A2B-A485-A549F1882CE7}">
      <dgm:prSet/>
      <dgm:spPr/>
      <dgm:t>
        <a:bodyPr/>
        <a:lstStyle/>
        <a:p>
          <a:endParaRPr lang="en-US"/>
        </a:p>
      </dgm:t>
    </dgm:pt>
    <dgm:pt modelId="{EDC97B9A-7EC6-4F64-AAFD-9A9029B78B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cap="none" baseline="0">
              <a:latin typeface="Century Gothic"/>
              <a:ea typeface="+mn-ea"/>
              <a:cs typeface="+mn-cs"/>
            </a:rPr>
            <a:t>Sub-divided into Three Income Groups</a:t>
          </a:r>
        </a:p>
      </dgm:t>
    </dgm:pt>
    <dgm:pt modelId="{F209D28D-1BC0-4D8B-A916-536DA5CA0681}" type="parTrans" cxnId="{7C6C36A3-889E-43DA-8FB5-153535FAA9E8}">
      <dgm:prSet/>
      <dgm:spPr/>
      <dgm:t>
        <a:bodyPr/>
        <a:lstStyle/>
        <a:p>
          <a:endParaRPr lang="en-US"/>
        </a:p>
      </dgm:t>
    </dgm:pt>
    <dgm:pt modelId="{A3DE961F-ACB5-43B4-AEAF-6CA99483EAD6}" type="sibTrans" cxnId="{7C6C36A3-889E-43DA-8FB5-153535FAA9E8}">
      <dgm:prSet/>
      <dgm:spPr/>
      <dgm:t>
        <a:bodyPr/>
        <a:lstStyle/>
        <a:p>
          <a:endParaRPr lang="en-US"/>
        </a:p>
      </dgm:t>
    </dgm:pt>
    <dgm:pt modelId="{4AA2566A-E42F-4802-8729-8A38ECF38A6C}" type="pres">
      <dgm:prSet presAssocID="{0511B626-994F-425D-8705-9402C3DA2DA7}" presName="root" presStyleCnt="0">
        <dgm:presLayoutVars>
          <dgm:dir/>
          <dgm:resizeHandles val="exact"/>
        </dgm:presLayoutVars>
      </dgm:prSet>
      <dgm:spPr/>
    </dgm:pt>
    <dgm:pt modelId="{F835570A-B74E-4AB3-8015-562DCA6BC3B9}" type="pres">
      <dgm:prSet presAssocID="{69E3749D-A64E-4D05-BD72-47EDF52C9803}" presName="compNode" presStyleCnt="0"/>
      <dgm:spPr/>
    </dgm:pt>
    <dgm:pt modelId="{24493833-84A5-4461-A13A-59D70B203781}" type="pres">
      <dgm:prSet presAssocID="{69E3749D-A64E-4D05-BD72-47EDF52C9803}" presName="bgRect" presStyleLbl="bgShp" presStyleIdx="0" presStyleCnt="7"/>
      <dgm:spPr>
        <a:solidFill>
          <a:schemeClr val="accent1">
            <a:lumMod val="20000"/>
            <a:lumOff val="80000"/>
          </a:schemeClr>
        </a:solidFill>
      </dgm:spPr>
    </dgm:pt>
    <dgm:pt modelId="{AA6E60CE-4D04-43B8-BD59-BCC637BD1B71}" type="pres">
      <dgm:prSet presAssocID="{69E3749D-A64E-4D05-BD72-47EDF52C980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ical scene"/>
        </a:ext>
      </dgm:extLst>
    </dgm:pt>
    <dgm:pt modelId="{1FA4866F-0A40-4862-A212-D6C62EB40027}" type="pres">
      <dgm:prSet presAssocID="{69E3749D-A64E-4D05-BD72-47EDF52C9803}" presName="spaceRect" presStyleCnt="0"/>
      <dgm:spPr/>
    </dgm:pt>
    <dgm:pt modelId="{904A0AE1-0713-4817-BB6C-128AEC731CCD}" type="pres">
      <dgm:prSet presAssocID="{69E3749D-A64E-4D05-BD72-47EDF52C9803}" presName="parTx" presStyleLbl="revTx" presStyleIdx="0" presStyleCnt="7">
        <dgm:presLayoutVars>
          <dgm:chMax val="0"/>
          <dgm:chPref val="0"/>
        </dgm:presLayoutVars>
      </dgm:prSet>
      <dgm:spPr/>
    </dgm:pt>
    <dgm:pt modelId="{201F831B-6ECD-42A4-A22A-9E7473F7DFB8}" type="pres">
      <dgm:prSet presAssocID="{DA6FA5C2-E148-46FB-85F1-908B1B7E5AA4}" presName="sibTrans" presStyleCnt="0"/>
      <dgm:spPr/>
    </dgm:pt>
    <dgm:pt modelId="{C244932A-D656-48B3-8632-8F37CD62DEFD}" type="pres">
      <dgm:prSet presAssocID="{5C1B0A8F-B663-4A89-9C20-FF094D932912}" presName="compNode" presStyleCnt="0"/>
      <dgm:spPr/>
    </dgm:pt>
    <dgm:pt modelId="{5A77A908-E17B-4C7B-B396-7C9B5B2781EC}" type="pres">
      <dgm:prSet presAssocID="{5C1B0A8F-B663-4A89-9C20-FF094D932912}" presName="bgRect" presStyleLbl="bgShp" presStyleIdx="1" presStyleCnt="7"/>
      <dgm:spPr>
        <a:solidFill>
          <a:schemeClr val="accent1">
            <a:lumMod val="20000"/>
            <a:lumOff val="80000"/>
          </a:schemeClr>
        </a:solidFill>
      </dgm:spPr>
    </dgm:pt>
    <dgm:pt modelId="{2A34E742-D8EA-4447-B84E-9D120422CD32}" type="pres">
      <dgm:prSet presAssocID="{5C1B0A8F-B663-4A89-9C20-FF094D93291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1973B36D-A876-4120-B543-C9507D06A7E4}" type="pres">
      <dgm:prSet presAssocID="{5C1B0A8F-B663-4A89-9C20-FF094D932912}" presName="spaceRect" presStyleCnt="0"/>
      <dgm:spPr/>
    </dgm:pt>
    <dgm:pt modelId="{A07ABE80-F05E-4D21-9538-28EF8E313E60}" type="pres">
      <dgm:prSet presAssocID="{5C1B0A8F-B663-4A89-9C20-FF094D932912}" presName="parTx" presStyleLbl="revTx" presStyleIdx="1" presStyleCnt="7">
        <dgm:presLayoutVars>
          <dgm:chMax val="0"/>
          <dgm:chPref val="0"/>
        </dgm:presLayoutVars>
      </dgm:prSet>
      <dgm:spPr/>
    </dgm:pt>
    <dgm:pt modelId="{407EBEE2-A0FB-4B9E-8655-84395DD67E52}" type="pres">
      <dgm:prSet presAssocID="{EC4BCB38-23B2-40E5-9742-54FB942E6FA1}" presName="sibTrans" presStyleCnt="0"/>
      <dgm:spPr/>
    </dgm:pt>
    <dgm:pt modelId="{1C0A6741-062C-44F9-84EC-26EF32A0231C}" type="pres">
      <dgm:prSet presAssocID="{4D344377-15CE-47D8-88D7-AD92B6ED818A}" presName="compNode" presStyleCnt="0"/>
      <dgm:spPr/>
    </dgm:pt>
    <dgm:pt modelId="{48305A53-658E-49E5-AAD3-79D3D6FBDFD1}" type="pres">
      <dgm:prSet presAssocID="{4D344377-15CE-47D8-88D7-AD92B6ED818A}" presName="bgRect" presStyleLbl="bgShp" presStyleIdx="2" presStyleCnt="7"/>
      <dgm:spPr>
        <a:solidFill>
          <a:schemeClr val="accent1">
            <a:lumMod val="20000"/>
            <a:lumOff val="80000"/>
          </a:schemeClr>
        </a:solidFill>
      </dgm:spPr>
    </dgm:pt>
    <dgm:pt modelId="{87236750-6F70-4866-A29B-14924D4D73CE}" type="pres">
      <dgm:prSet presAssocID="{4D344377-15CE-47D8-88D7-AD92B6ED818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24BFF89-728F-428B-97D6-F29D5E0EB974}" type="pres">
      <dgm:prSet presAssocID="{4D344377-15CE-47D8-88D7-AD92B6ED818A}" presName="spaceRect" presStyleCnt="0"/>
      <dgm:spPr/>
    </dgm:pt>
    <dgm:pt modelId="{8DB4DFCA-CC94-4514-89E7-0670771DB691}" type="pres">
      <dgm:prSet presAssocID="{4D344377-15CE-47D8-88D7-AD92B6ED818A}" presName="parTx" presStyleLbl="revTx" presStyleIdx="2" presStyleCnt="7">
        <dgm:presLayoutVars>
          <dgm:chMax val="0"/>
          <dgm:chPref val="0"/>
        </dgm:presLayoutVars>
      </dgm:prSet>
      <dgm:spPr/>
    </dgm:pt>
    <dgm:pt modelId="{CDB37D62-0153-497E-BA0A-61223EF3A446}" type="pres">
      <dgm:prSet presAssocID="{8F2B48C3-2A70-47CE-A453-0D22A6F7A2EC}" presName="sibTrans" presStyleCnt="0"/>
      <dgm:spPr/>
    </dgm:pt>
    <dgm:pt modelId="{D58FFC87-53C6-49A4-9581-1B3551CA9843}" type="pres">
      <dgm:prSet presAssocID="{713199E0-6D5F-4F7F-BA43-F87C518C5C4C}" presName="compNode" presStyleCnt="0"/>
      <dgm:spPr/>
    </dgm:pt>
    <dgm:pt modelId="{DFCD84C8-A67B-410F-B77A-BC9EAAE9295A}" type="pres">
      <dgm:prSet presAssocID="{713199E0-6D5F-4F7F-BA43-F87C518C5C4C}" presName="bgRect" presStyleLbl="bgShp" presStyleIdx="3" presStyleCnt="7"/>
      <dgm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rgbClr val="01C6FD">
            <a:lumMod val="20000"/>
            <a:lumOff val="80000"/>
          </a:srgbClr>
        </a:solidFill>
        <a:ln>
          <a:noFill/>
        </a:ln>
        <a:effectLst/>
      </dgm:spPr>
    </dgm:pt>
    <dgm:pt modelId="{72BD6924-241C-43AE-8834-A36A736A3B29}" type="pres">
      <dgm:prSet presAssocID="{713199E0-6D5F-4F7F-BA43-F87C518C5C4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67CDCFD-9CF3-49EC-B82E-1AA9679F05A8}" type="pres">
      <dgm:prSet presAssocID="{713199E0-6D5F-4F7F-BA43-F87C518C5C4C}" presName="spaceRect" presStyleCnt="0"/>
      <dgm:spPr/>
    </dgm:pt>
    <dgm:pt modelId="{A5396BB5-5F28-41AA-95DE-8D5E764E90A9}" type="pres">
      <dgm:prSet presAssocID="{713199E0-6D5F-4F7F-BA43-F87C518C5C4C}" presName="parTx" presStyleLbl="revTx" presStyleIdx="3" presStyleCnt="7">
        <dgm:presLayoutVars>
          <dgm:chMax val="0"/>
          <dgm:chPref val="0"/>
        </dgm:presLayoutVars>
      </dgm:prSet>
      <dgm:spPr/>
    </dgm:pt>
    <dgm:pt modelId="{6ECF074B-E971-480A-B252-6E740E78E04A}" type="pres">
      <dgm:prSet presAssocID="{8DE0D278-DCFD-4369-B9DD-6D83B42910AD}" presName="sibTrans" presStyleCnt="0"/>
      <dgm:spPr/>
    </dgm:pt>
    <dgm:pt modelId="{847505AE-B756-4055-8F71-97A56760E217}" type="pres">
      <dgm:prSet presAssocID="{CE3AE33A-33B3-4103-9C25-C8739A33A2ED}" presName="compNode" presStyleCnt="0"/>
      <dgm:spPr/>
    </dgm:pt>
    <dgm:pt modelId="{BFC54356-BBC1-42AE-A890-8ECB14D68002}" type="pres">
      <dgm:prSet presAssocID="{CE3AE33A-33B3-4103-9C25-C8739A33A2ED}" presName="bgRect" presStyleLbl="bgShp" presStyleIdx="4" presStyleCnt="7"/>
      <dgm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rgbClr val="01C6FD">
            <a:lumMod val="20000"/>
            <a:lumOff val="80000"/>
          </a:srgbClr>
        </a:solidFill>
        <a:ln>
          <a:noFill/>
        </a:ln>
        <a:effectLst/>
      </dgm:spPr>
    </dgm:pt>
    <dgm:pt modelId="{927862F8-F030-4584-A6B5-B342CDD7FC22}" type="pres">
      <dgm:prSet presAssocID="{CE3AE33A-33B3-4103-9C25-C8739A33A2E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3D3A0900-2D3C-462D-9884-481D5C5A9E2C}" type="pres">
      <dgm:prSet presAssocID="{CE3AE33A-33B3-4103-9C25-C8739A33A2ED}" presName="spaceRect" presStyleCnt="0"/>
      <dgm:spPr/>
    </dgm:pt>
    <dgm:pt modelId="{E64561D6-63DD-49D5-A152-027E49FE7456}" type="pres">
      <dgm:prSet presAssocID="{CE3AE33A-33B3-4103-9C25-C8739A33A2ED}" presName="parTx" presStyleLbl="revTx" presStyleIdx="4" presStyleCnt="7">
        <dgm:presLayoutVars>
          <dgm:chMax val="0"/>
          <dgm:chPref val="0"/>
        </dgm:presLayoutVars>
      </dgm:prSet>
      <dgm:spPr/>
    </dgm:pt>
    <dgm:pt modelId="{BAC4AAA6-BEB0-4C78-93C9-07752B56BEDB}" type="pres">
      <dgm:prSet presAssocID="{028456C0-E60C-44C9-999A-40F3F3779844}" presName="sibTrans" presStyleCnt="0"/>
      <dgm:spPr/>
    </dgm:pt>
    <dgm:pt modelId="{DBA2C689-32D0-4A51-9DB7-F61A688F00A6}" type="pres">
      <dgm:prSet presAssocID="{AEC535C6-F199-4CB5-BD0C-14E360C7A003}" presName="compNode" presStyleCnt="0"/>
      <dgm:spPr/>
    </dgm:pt>
    <dgm:pt modelId="{9E454C4D-FD19-498C-B614-8AB89CC7E5DB}" type="pres">
      <dgm:prSet presAssocID="{AEC535C6-F199-4CB5-BD0C-14E360C7A003}" presName="bgRect" presStyleLbl="bgShp" presStyleIdx="5" presStyleCnt="7"/>
      <dgm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rgbClr val="01C6FD">
            <a:lumMod val="20000"/>
            <a:lumOff val="80000"/>
          </a:srgbClr>
        </a:solidFill>
        <a:ln>
          <a:noFill/>
        </a:ln>
        <a:effectLst/>
      </dgm:spPr>
    </dgm:pt>
    <dgm:pt modelId="{6AC4CB12-48B8-4E46-A30A-89EC68515A66}" type="pres">
      <dgm:prSet presAssocID="{AEC535C6-F199-4CB5-BD0C-14E360C7A003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8CDD8A83-2BC5-4E37-9D35-2524ABA94AF1}" type="pres">
      <dgm:prSet presAssocID="{AEC535C6-F199-4CB5-BD0C-14E360C7A003}" presName="spaceRect" presStyleCnt="0"/>
      <dgm:spPr/>
    </dgm:pt>
    <dgm:pt modelId="{C752C826-D86F-4548-AFA9-ACB44E934E99}" type="pres">
      <dgm:prSet presAssocID="{AEC535C6-F199-4CB5-BD0C-14E360C7A003}" presName="parTx" presStyleLbl="revTx" presStyleIdx="5" presStyleCnt="7">
        <dgm:presLayoutVars>
          <dgm:chMax val="0"/>
          <dgm:chPref val="0"/>
        </dgm:presLayoutVars>
      </dgm:prSet>
      <dgm:spPr/>
    </dgm:pt>
    <dgm:pt modelId="{AE914356-06E7-4A5C-BE39-BD64291AB2BD}" type="pres">
      <dgm:prSet presAssocID="{6E6468EC-F945-4BD1-8C45-E5D9DAA1BBA7}" presName="sibTrans" presStyleCnt="0"/>
      <dgm:spPr/>
    </dgm:pt>
    <dgm:pt modelId="{DFA1653C-3935-4BDC-800A-BACE500A832C}" type="pres">
      <dgm:prSet presAssocID="{EDC97B9A-7EC6-4F64-AAFD-9A9029B78B6C}" presName="compNode" presStyleCnt="0"/>
      <dgm:spPr/>
    </dgm:pt>
    <dgm:pt modelId="{C6707A7D-C8D7-4378-A629-0A17643EE722}" type="pres">
      <dgm:prSet presAssocID="{EDC97B9A-7EC6-4F64-AAFD-9A9029B78B6C}" presName="bgRect" presStyleLbl="bgShp" presStyleIdx="6" presStyleCnt="7"/>
      <dgm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rgbClr val="01C6FD">
            <a:lumMod val="20000"/>
            <a:lumOff val="80000"/>
          </a:srgbClr>
        </a:solidFill>
        <a:ln>
          <a:noFill/>
        </a:ln>
        <a:effectLst/>
      </dgm:spPr>
    </dgm:pt>
    <dgm:pt modelId="{F421BA9A-3ED9-487F-88FB-B63EFD28D622}" type="pres">
      <dgm:prSet presAssocID="{EDC97B9A-7EC6-4F64-AAFD-9A9029B78B6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0672999-9292-4376-81A4-EA08541C3D11}" type="pres">
      <dgm:prSet presAssocID="{EDC97B9A-7EC6-4F64-AAFD-9A9029B78B6C}" presName="spaceRect" presStyleCnt="0"/>
      <dgm:spPr/>
    </dgm:pt>
    <dgm:pt modelId="{D8AD4804-4067-4935-A8E4-C6196FEFD9BA}" type="pres">
      <dgm:prSet presAssocID="{EDC97B9A-7EC6-4F64-AAFD-9A9029B78B6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24F1E14-5B34-41D8-A057-8D69BB511522}" srcId="{0511B626-994F-425D-8705-9402C3DA2DA7}" destId="{713199E0-6D5F-4F7F-BA43-F87C518C5C4C}" srcOrd="3" destOrd="0" parTransId="{DD86086B-58FC-44DC-ACDE-4D7A4AC442D7}" sibTransId="{8DE0D278-DCFD-4369-B9DD-6D83B42910AD}"/>
    <dgm:cxn modelId="{0DC49C22-EAFD-4C98-9C53-0333FE01C5E1}" type="presOf" srcId="{EDC97B9A-7EC6-4F64-AAFD-9A9029B78B6C}" destId="{D8AD4804-4067-4935-A8E4-C6196FEFD9BA}" srcOrd="0" destOrd="0" presId="urn:microsoft.com/office/officeart/2018/2/layout/IconVerticalSolidList"/>
    <dgm:cxn modelId="{634F4525-8208-4A2B-A485-A549F1882CE7}" srcId="{0511B626-994F-425D-8705-9402C3DA2DA7}" destId="{AEC535C6-F199-4CB5-BD0C-14E360C7A003}" srcOrd="5" destOrd="0" parTransId="{7F58479D-A104-4621-A2F3-1FED5CAE2E35}" sibTransId="{6E6468EC-F945-4BD1-8C45-E5D9DAA1BBA7}"/>
    <dgm:cxn modelId="{7E37F56D-0D7C-471E-A0AC-AAC237A3AE45}" type="presOf" srcId="{0511B626-994F-425D-8705-9402C3DA2DA7}" destId="{4AA2566A-E42F-4802-8729-8A38ECF38A6C}" srcOrd="0" destOrd="0" presId="urn:microsoft.com/office/officeart/2018/2/layout/IconVerticalSolidList"/>
    <dgm:cxn modelId="{4E00D272-491C-44ED-8536-82493810F71D}" type="presOf" srcId="{4D344377-15CE-47D8-88D7-AD92B6ED818A}" destId="{8DB4DFCA-CC94-4514-89E7-0670771DB691}" srcOrd="0" destOrd="0" presId="urn:microsoft.com/office/officeart/2018/2/layout/IconVerticalSolidList"/>
    <dgm:cxn modelId="{C762667B-AAEB-47F9-89E4-0112E961A413}" srcId="{0511B626-994F-425D-8705-9402C3DA2DA7}" destId="{69E3749D-A64E-4D05-BD72-47EDF52C9803}" srcOrd="0" destOrd="0" parTransId="{9104C0A8-5D1A-419F-B0D2-43C8803C3DD1}" sibTransId="{DA6FA5C2-E148-46FB-85F1-908B1B7E5AA4}"/>
    <dgm:cxn modelId="{9B8EA293-E0AA-4B95-92DB-64816FE438FB}" type="presOf" srcId="{5C1B0A8F-B663-4A89-9C20-FF094D932912}" destId="{A07ABE80-F05E-4D21-9538-28EF8E313E60}" srcOrd="0" destOrd="0" presId="urn:microsoft.com/office/officeart/2018/2/layout/IconVerticalSolidList"/>
    <dgm:cxn modelId="{7C6C36A3-889E-43DA-8FB5-153535FAA9E8}" srcId="{0511B626-994F-425D-8705-9402C3DA2DA7}" destId="{EDC97B9A-7EC6-4F64-AAFD-9A9029B78B6C}" srcOrd="6" destOrd="0" parTransId="{F209D28D-1BC0-4D8B-A916-536DA5CA0681}" sibTransId="{A3DE961F-ACB5-43B4-AEAF-6CA99483EAD6}"/>
    <dgm:cxn modelId="{3859DBA8-95AA-4FED-95FF-D6C473A93AB2}" type="presOf" srcId="{69E3749D-A64E-4D05-BD72-47EDF52C9803}" destId="{904A0AE1-0713-4817-BB6C-128AEC731CCD}" srcOrd="0" destOrd="0" presId="urn:microsoft.com/office/officeart/2018/2/layout/IconVerticalSolidList"/>
    <dgm:cxn modelId="{F4EA14B4-B912-46EE-BE71-A62371277B1D}" type="presOf" srcId="{AEC535C6-F199-4CB5-BD0C-14E360C7A003}" destId="{C752C826-D86F-4548-AFA9-ACB44E934E99}" srcOrd="0" destOrd="0" presId="urn:microsoft.com/office/officeart/2018/2/layout/IconVerticalSolidList"/>
    <dgm:cxn modelId="{C2FC27BE-6DD8-4BC6-BA4B-15F15D90F42F}" srcId="{0511B626-994F-425D-8705-9402C3DA2DA7}" destId="{5C1B0A8F-B663-4A89-9C20-FF094D932912}" srcOrd="1" destOrd="0" parTransId="{4F8C72D4-0942-41BF-854C-4E7A176B2C70}" sibTransId="{EC4BCB38-23B2-40E5-9742-54FB942E6FA1}"/>
    <dgm:cxn modelId="{F8C934D7-D880-478F-AECC-8DFA48073F50}" type="presOf" srcId="{CE3AE33A-33B3-4103-9C25-C8739A33A2ED}" destId="{E64561D6-63DD-49D5-A152-027E49FE7456}" srcOrd="0" destOrd="0" presId="urn:microsoft.com/office/officeart/2018/2/layout/IconVerticalSolidList"/>
    <dgm:cxn modelId="{1C00E8E6-E46A-48E0-B816-81940FEEA87C}" srcId="{0511B626-994F-425D-8705-9402C3DA2DA7}" destId="{CE3AE33A-33B3-4103-9C25-C8739A33A2ED}" srcOrd="4" destOrd="0" parTransId="{9EC60F65-88F5-4284-824F-C8AAB0717665}" sibTransId="{028456C0-E60C-44C9-999A-40F3F3779844}"/>
    <dgm:cxn modelId="{5B1423F4-B03E-45F0-B675-056D2A580629}" srcId="{0511B626-994F-425D-8705-9402C3DA2DA7}" destId="{4D344377-15CE-47D8-88D7-AD92B6ED818A}" srcOrd="2" destOrd="0" parTransId="{E30CB259-928C-4070-80D2-3034A9093BBB}" sibTransId="{8F2B48C3-2A70-47CE-A453-0D22A6F7A2EC}"/>
    <dgm:cxn modelId="{028D17F9-CE8B-426D-A671-35CB49D230DE}" type="presOf" srcId="{713199E0-6D5F-4F7F-BA43-F87C518C5C4C}" destId="{A5396BB5-5F28-41AA-95DE-8D5E764E90A9}" srcOrd="0" destOrd="0" presId="urn:microsoft.com/office/officeart/2018/2/layout/IconVerticalSolidList"/>
    <dgm:cxn modelId="{77A82554-E106-4406-BBC9-ED886FCA407D}" type="presParOf" srcId="{4AA2566A-E42F-4802-8729-8A38ECF38A6C}" destId="{F835570A-B74E-4AB3-8015-562DCA6BC3B9}" srcOrd="0" destOrd="0" presId="urn:microsoft.com/office/officeart/2018/2/layout/IconVerticalSolidList"/>
    <dgm:cxn modelId="{402DD73F-F418-483D-9B2E-599758326597}" type="presParOf" srcId="{F835570A-B74E-4AB3-8015-562DCA6BC3B9}" destId="{24493833-84A5-4461-A13A-59D70B203781}" srcOrd="0" destOrd="0" presId="urn:microsoft.com/office/officeart/2018/2/layout/IconVerticalSolidList"/>
    <dgm:cxn modelId="{BD4350A0-2960-42BC-B167-2FA43B5E341A}" type="presParOf" srcId="{F835570A-B74E-4AB3-8015-562DCA6BC3B9}" destId="{AA6E60CE-4D04-43B8-BD59-BCC637BD1B71}" srcOrd="1" destOrd="0" presId="urn:microsoft.com/office/officeart/2018/2/layout/IconVerticalSolidList"/>
    <dgm:cxn modelId="{04DA0DBF-15C5-415E-9194-1788106C9A8E}" type="presParOf" srcId="{F835570A-B74E-4AB3-8015-562DCA6BC3B9}" destId="{1FA4866F-0A40-4862-A212-D6C62EB40027}" srcOrd="2" destOrd="0" presId="urn:microsoft.com/office/officeart/2018/2/layout/IconVerticalSolidList"/>
    <dgm:cxn modelId="{01EDA9FD-6397-4909-BD8E-ACBB29E2CD78}" type="presParOf" srcId="{F835570A-B74E-4AB3-8015-562DCA6BC3B9}" destId="{904A0AE1-0713-4817-BB6C-128AEC731CCD}" srcOrd="3" destOrd="0" presId="urn:microsoft.com/office/officeart/2018/2/layout/IconVerticalSolidList"/>
    <dgm:cxn modelId="{B802B247-5ACB-430A-B970-6027CE56D64C}" type="presParOf" srcId="{4AA2566A-E42F-4802-8729-8A38ECF38A6C}" destId="{201F831B-6ECD-42A4-A22A-9E7473F7DFB8}" srcOrd="1" destOrd="0" presId="urn:microsoft.com/office/officeart/2018/2/layout/IconVerticalSolidList"/>
    <dgm:cxn modelId="{98CB6879-2070-4A4A-9EC1-E96EAFCFDDC8}" type="presParOf" srcId="{4AA2566A-E42F-4802-8729-8A38ECF38A6C}" destId="{C244932A-D656-48B3-8632-8F37CD62DEFD}" srcOrd="2" destOrd="0" presId="urn:microsoft.com/office/officeart/2018/2/layout/IconVerticalSolidList"/>
    <dgm:cxn modelId="{94FEE0A1-0DF4-401D-8A04-E75C635157A7}" type="presParOf" srcId="{C244932A-D656-48B3-8632-8F37CD62DEFD}" destId="{5A77A908-E17B-4C7B-B396-7C9B5B2781EC}" srcOrd="0" destOrd="0" presId="urn:microsoft.com/office/officeart/2018/2/layout/IconVerticalSolidList"/>
    <dgm:cxn modelId="{F0F977B4-CE4D-4EA0-B96B-084A7567E05E}" type="presParOf" srcId="{C244932A-D656-48B3-8632-8F37CD62DEFD}" destId="{2A34E742-D8EA-4447-B84E-9D120422CD32}" srcOrd="1" destOrd="0" presId="urn:microsoft.com/office/officeart/2018/2/layout/IconVerticalSolidList"/>
    <dgm:cxn modelId="{C4F696D9-6EBF-40D0-82DA-E627CC0C6C86}" type="presParOf" srcId="{C244932A-D656-48B3-8632-8F37CD62DEFD}" destId="{1973B36D-A876-4120-B543-C9507D06A7E4}" srcOrd="2" destOrd="0" presId="urn:microsoft.com/office/officeart/2018/2/layout/IconVerticalSolidList"/>
    <dgm:cxn modelId="{770CC6B6-900D-4558-A3A1-CCB3714B31DE}" type="presParOf" srcId="{C244932A-D656-48B3-8632-8F37CD62DEFD}" destId="{A07ABE80-F05E-4D21-9538-28EF8E313E60}" srcOrd="3" destOrd="0" presId="urn:microsoft.com/office/officeart/2018/2/layout/IconVerticalSolidList"/>
    <dgm:cxn modelId="{47C9ACD2-952E-40B9-8D91-4FA5F586FE94}" type="presParOf" srcId="{4AA2566A-E42F-4802-8729-8A38ECF38A6C}" destId="{407EBEE2-A0FB-4B9E-8655-84395DD67E52}" srcOrd="3" destOrd="0" presId="urn:microsoft.com/office/officeart/2018/2/layout/IconVerticalSolidList"/>
    <dgm:cxn modelId="{9FB6DA5B-2436-4E72-997F-BCB235F680AC}" type="presParOf" srcId="{4AA2566A-E42F-4802-8729-8A38ECF38A6C}" destId="{1C0A6741-062C-44F9-84EC-26EF32A0231C}" srcOrd="4" destOrd="0" presId="urn:microsoft.com/office/officeart/2018/2/layout/IconVerticalSolidList"/>
    <dgm:cxn modelId="{8A49D8A9-A948-437C-8A85-31B906AE014C}" type="presParOf" srcId="{1C0A6741-062C-44F9-84EC-26EF32A0231C}" destId="{48305A53-658E-49E5-AAD3-79D3D6FBDFD1}" srcOrd="0" destOrd="0" presId="urn:microsoft.com/office/officeart/2018/2/layout/IconVerticalSolidList"/>
    <dgm:cxn modelId="{5996B6D2-3473-4B68-849B-20970056588A}" type="presParOf" srcId="{1C0A6741-062C-44F9-84EC-26EF32A0231C}" destId="{87236750-6F70-4866-A29B-14924D4D73CE}" srcOrd="1" destOrd="0" presId="urn:microsoft.com/office/officeart/2018/2/layout/IconVerticalSolidList"/>
    <dgm:cxn modelId="{96B332A3-5B27-49FD-8EE0-425F81181676}" type="presParOf" srcId="{1C0A6741-062C-44F9-84EC-26EF32A0231C}" destId="{D24BFF89-728F-428B-97D6-F29D5E0EB974}" srcOrd="2" destOrd="0" presId="urn:microsoft.com/office/officeart/2018/2/layout/IconVerticalSolidList"/>
    <dgm:cxn modelId="{782254BA-9E56-45F1-8632-136D877B56BE}" type="presParOf" srcId="{1C0A6741-062C-44F9-84EC-26EF32A0231C}" destId="{8DB4DFCA-CC94-4514-89E7-0670771DB691}" srcOrd="3" destOrd="0" presId="urn:microsoft.com/office/officeart/2018/2/layout/IconVerticalSolidList"/>
    <dgm:cxn modelId="{048A550B-2F71-4CB3-B6C7-48448620F114}" type="presParOf" srcId="{4AA2566A-E42F-4802-8729-8A38ECF38A6C}" destId="{CDB37D62-0153-497E-BA0A-61223EF3A446}" srcOrd="5" destOrd="0" presId="urn:microsoft.com/office/officeart/2018/2/layout/IconVerticalSolidList"/>
    <dgm:cxn modelId="{C1A1F8F8-BD84-4A47-8757-06F22018FD1D}" type="presParOf" srcId="{4AA2566A-E42F-4802-8729-8A38ECF38A6C}" destId="{D58FFC87-53C6-49A4-9581-1B3551CA9843}" srcOrd="6" destOrd="0" presId="urn:microsoft.com/office/officeart/2018/2/layout/IconVerticalSolidList"/>
    <dgm:cxn modelId="{7B6D3740-79DA-453A-A491-1C644143C88F}" type="presParOf" srcId="{D58FFC87-53C6-49A4-9581-1B3551CA9843}" destId="{DFCD84C8-A67B-410F-B77A-BC9EAAE9295A}" srcOrd="0" destOrd="0" presId="urn:microsoft.com/office/officeart/2018/2/layout/IconVerticalSolidList"/>
    <dgm:cxn modelId="{BCEA4A99-48FA-4BC3-B271-F8557AA06322}" type="presParOf" srcId="{D58FFC87-53C6-49A4-9581-1B3551CA9843}" destId="{72BD6924-241C-43AE-8834-A36A736A3B29}" srcOrd="1" destOrd="0" presId="urn:microsoft.com/office/officeart/2018/2/layout/IconVerticalSolidList"/>
    <dgm:cxn modelId="{591FC64B-9C95-4B4A-A56D-E3DCAACDD2F5}" type="presParOf" srcId="{D58FFC87-53C6-49A4-9581-1B3551CA9843}" destId="{F67CDCFD-9CF3-49EC-B82E-1AA9679F05A8}" srcOrd="2" destOrd="0" presId="urn:microsoft.com/office/officeart/2018/2/layout/IconVerticalSolidList"/>
    <dgm:cxn modelId="{3F2D7E98-847A-4734-95D4-EDA2F392613D}" type="presParOf" srcId="{D58FFC87-53C6-49A4-9581-1B3551CA9843}" destId="{A5396BB5-5F28-41AA-95DE-8D5E764E90A9}" srcOrd="3" destOrd="0" presId="urn:microsoft.com/office/officeart/2018/2/layout/IconVerticalSolidList"/>
    <dgm:cxn modelId="{14E7053F-8D9F-406F-B1F6-E09CD9A31548}" type="presParOf" srcId="{4AA2566A-E42F-4802-8729-8A38ECF38A6C}" destId="{6ECF074B-E971-480A-B252-6E740E78E04A}" srcOrd="7" destOrd="0" presId="urn:microsoft.com/office/officeart/2018/2/layout/IconVerticalSolidList"/>
    <dgm:cxn modelId="{DDFC0808-E224-400D-AE7A-8A138E6E61F8}" type="presParOf" srcId="{4AA2566A-E42F-4802-8729-8A38ECF38A6C}" destId="{847505AE-B756-4055-8F71-97A56760E217}" srcOrd="8" destOrd="0" presId="urn:microsoft.com/office/officeart/2018/2/layout/IconVerticalSolidList"/>
    <dgm:cxn modelId="{2FF0D38B-4445-44B7-A5F0-3166E8870776}" type="presParOf" srcId="{847505AE-B756-4055-8F71-97A56760E217}" destId="{BFC54356-BBC1-42AE-A890-8ECB14D68002}" srcOrd="0" destOrd="0" presId="urn:microsoft.com/office/officeart/2018/2/layout/IconVerticalSolidList"/>
    <dgm:cxn modelId="{927D42BF-AE5F-4922-912B-1818E0052E44}" type="presParOf" srcId="{847505AE-B756-4055-8F71-97A56760E217}" destId="{927862F8-F030-4584-A6B5-B342CDD7FC22}" srcOrd="1" destOrd="0" presId="urn:microsoft.com/office/officeart/2018/2/layout/IconVerticalSolidList"/>
    <dgm:cxn modelId="{93AF7D2E-5074-498E-8A98-24721CDB8165}" type="presParOf" srcId="{847505AE-B756-4055-8F71-97A56760E217}" destId="{3D3A0900-2D3C-462D-9884-481D5C5A9E2C}" srcOrd="2" destOrd="0" presId="urn:microsoft.com/office/officeart/2018/2/layout/IconVerticalSolidList"/>
    <dgm:cxn modelId="{3C56FB1B-96CB-4679-9BC7-84AB63F18039}" type="presParOf" srcId="{847505AE-B756-4055-8F71-97A56760E217}" destId="{E64561D6-63DD-49D5-A152-027E49FE7456}" srcOrd="3" destOrd="0" presId="urn:microsoft.com/office/officeart/2018/2/layout/IconVerticalSolidList"/>
    <dgm:cxn modelId="{285DF119-0B3C-441D-B747-FCE334A4B51D}" type="presParOf" srcId="{4AA2566A-E42F-4802-8729-8A38ECF38A6C}" destId="{BAC4AAA6-BEB0-4C78-93C9-07752B56BEDB}" srcOrd="9" destOrd="0" presId="urn:microsoft.com/office/officeart/2018/2/layout/IconVerticalSolidList"/>
    <dgm:cxn modelId="{673889D3-0A7A-4874-AC8B-F17A78CE3E38}" type="presParOf" srcId="{4AA2566A-E42F-4802-8729-8A38ECF38A6C}" destId="{DBA2C689-32D0-4A51-9DB7-F61A688F00A6}" srcOrd="10" destOrd="0" presId="urn:microsoft.com/office/officeart/2018/2/layout/IconVerticalSolidList"/>
    <dgm:cxn modelId="{2701873B-E659-44FF-B561-A9E1DC0D4AFF}" type="presParOf" srcId="{DBA2C689-32D0-4A51-9DB7-F61A688F00A6}" destId="{9E454C4D-FD19-498C-B614-8AB89CC7E5DB}" srcOrd="0" destOrd="0" presId="urn:microsoft.com/office/officeart/2018/2/layout/IconVerticalSolidList"/>
    <dgm:cxn modelId="{F0B917A4-E05B-4D55-9C3A-2DF28D830299}" type="presParOf" srcId="{DBA2C689-32D0-4A51-9DB7-F61A688F00A6}" destId="{6AC4CB12-48B8-4E46-A30A-89EC68515A66}" srcOrd="1" destOrd="0" presId="urn:microsoft.com/office/officeart/2018/2/layout/IconVerticalSolidList"/>
    <dgm:cxn modelId="{019023A2-91E5-4D5B-BD11-E583DE66DC49}" type="presParOf" srcId="{DBA2C689-32D0-4A51-9DB7-F61A688F00A6}" destId="{8CDD8A83-2BC5-4E37-9D35-2524ABA94AF1}" srcOrd="2" destOrd="0" presId="urn:microsoft.com/office/officeart/2018/2/layout/IconVerticalSolidList"/>
    <dgm:cxn modelId="{CACBB09C-1F1F-40EE-B8C7-02DCCE15ED10}" type="presParOf" srcId="{DBA2C689-32D0-4A51-9DB7-F61A688F00A6}" destId="{C752C826-D86F-4548-AFA9-ACB44E934E99}" srcOrd="3" destOrd="0" presId="urn:microsoft.com/office/officeart/2018/2/layout/IconVerticalSolidList"/>
    <dgm:cxn modelId="{8A0169F3-6555-4EC3-8072-C3C285C46A81}" type="presParOf" srcId="{4AA2566A-E42F-4802-8729-8A38ECF38A6C}" destId="{AE914356-06E7-4A5C-BE39-BD64291AB2BD}" srcOrd="11" destOrd="0" presId="urn:microsoft.com/office/officeart/2018/2/layout/IconVerticalSolidList"/>
    <dgm:cxn modelId="{E5C9892C-5CA0-4EEF-BF8E-83604C5F49FE}" type="presParOf" srcId="{4AA2566A-E42F-4802-8729-8A38ECF38A6C}" destId="{DFA1653C-3935-4BDC-800A-BACE500A832C}" srcOrd="12" destOrd="0" presId="urn:microsoft.com/office/officeart/2018/2/layout/IconVerticalSolidList"/>
    <dgm:cxn modelId="{3432160E-2149-4123-8FFC-ADE6B2DFEB41}" type="presParOf" srcId="{DFA1653C-3935-4BDC-800A-BACE500A832C}" destId="{C6707A7D-C8D7-4378-A629-0A17643EE722}" srcOrd="0" destOrd="0" presId="urn:microsoft.com/office/officeart/2018/2/layout/IconVerticalSolidList"/>
    <dgm:cxn modelId="{DBA13F19-D878-4B1C-BE8C-9763CF07BEA8}" type="presParOf" srcId="{DFA1653C-3935-4BDC-800A-BACE500A832C}" destId="{F421BA9A-3ED9-487F-88FB-B63EFD28D622}" srcOrd="1" destOrd="0" presId="urn:microsoft.com/office/officeart/2018/2/layout/IconVerticalSolidList"/>
    <dgm:cxn modelId="{9CD5A2E7-370C-467C-BB6E-88D72724D922}" type="presParOf" srcId="{DFA1653C-3935-4BDC-800A-BACE500A832C}" destId="{50672999-9292-4376-81A4-EA08541C3D11}" srcOrd="2" destOrd="0" presId="urn:microsoft.com/office/officeart/2018/2/layout/IconVerticalSolidList"/>
    <dgm:cxn modelId="{D10E3A1E-4403-4DEE-BEF7-C184670ACC43}" type="presParOf" srcId="{DFA1653C-3935-4BDC-800A-BACE500A832C}" destId="{D8AD4804-4067-4935-A8E4-C6196FEFD9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C9F18F-D795-4708-B868-DF8A1A05713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ED7C3-EBD4-41B6-B57F-DF9473780752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High Income</a:t>
          </a:r>
        </a:p>
      </dgm:t>
    </dgm:pt>
    <dgm:pt modelId="{88903B10-B576-481A-B36C-0A8CCA096D95}" type="parTrans" cxnId="{7D18C7E7-FA95-4A27-846D-11EA0FCE08EC}">
      <dgm:prSet/>
      <dgm:spPr/>
      <dgm:t>
        <a:bodyPr/>
        <a:lstStyle/>
        <a:p>
          <a:endParaRPr lang="en-US"/>
        </a:p>
      </dgm:t>
    </dgm:pt>
    <dgm:pt modelId="{7179357A-E376-47A2-BEB0-97AEB9AB94BA}" type="sibTrans" cxnId="{7D18C7E7-FA95-4A27-846D-11EA0FCE08EC}">
      <dgm:prSet/>
      <dgm:spPr/>
      <dgm:t>
        <a:bodyPr/>
        <a:lstStyle/>
        <a:p>
          <a:endParaRPr lang="en-US"/>
        </a:p>
      </dgm:t>
    </dgm:pt>
    <dgm:pt modelId="{0D0A7066-C826-40CA-A92C-F068099C743A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Antigua &amp; Barbuda</a:t>
          </a:r>
        </a:p>
      </dgm:t>
    </dgm:pt>
    <dgm:pt modelId="{5A9F2C23-EF52-4D6A-A3F5-D653052AFB3A}" type="parTrans" cxnId="{3F9A76A0-EDEC-40A1-9E22-50C90B2266A1}">
      <dgm:prSet/>
      <dgm:spPr/>
      <dgm:t>
        <a:bodyPr/>
        <a:lstStyle/>
        <a:p>
          <a:endParaRPr lang="en-US"/>
        </a:p>
      </dgm:t>
    </dgm:pt>
    <dgm:pt modelId="{F7FCAE25-83A4-44F0-8AD9-281E96D74C70}" type="sibTrans" cxnId="{3F9A76A0-EDEC-40A1-9E22-50C90B2266A1}">
      <dgm:prSet/>
      <dgm:spPr/>
      <dgm:t>
        <a:bodyPr/>
        <a:lstStyle/>
        <a:p>
          <a:endParaRPr lang="en-US"/>
        </a:p>
      </dgm:t>
    </dgm:pt>
    <dgm:pt modelId="{E6F9E893-7F34-4B94-8F1C-8968D12FC4FC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Aruba</a:t>
          </a:r>
        </a:p>
      </dgm:t>
    </dgm:pt>
    <dgm:pt modelId="{5AFF86A9-D600-45DF-BF95-62274DAEF824}" type="parTrans" cxnId="{3D00530F-4811-455B-B273-86E0E8B1837E}">
      <dgm:prSet/>
      <dgm:spPr/>
      <dgm:t>
        <a:bodyPr/>
        <a:lstStyle/>
        <a:p>
          <a:endParaRPr lang="en-US"/>
        </a:p>
      </dgm:t>
    </dgm:pt>
    <dgm:pt modelId="{096201F2-BA05-43FC-B50B-CDF97127472C}" type="sibTrans" cxnId="{3D00530F-4811-455B-B273-86E0E8B1837E}">
      <dgm:prSet/>
      <dgm:spPr/>
      <dgm:t>
        <a:bodyPr/>
        <a:lstStyle/>
        <a:p>
          <a:endParaRPr lang="en-US"/>
        </a:p>
      </dgm:t>
    </dgm:pt>
    <dgm:pt modelId="{5A4A24ED-F4F5-4F6F-B4A6-1C5707E4FD8A}">
      <dgm:prSet phldrT="[Text]" custT="1"/>
      <dgm:spPr>
        <a:solidFill>
          <a:srgbClr val="01C6FD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3070" tIns="0" rIns="153070" bIns="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entury Gothic"/>
              <a:ea typeface="+mn-ea"/>
              <a:cs typeface="+mn-cs"/>
            </a:rPr>
            <a:t>Upper Middle Income</a:t>
          </a:r>
        </a:p>
      </dgm:t>
    </dgm:pt>
    <dgm:pt modelId="{140FFC24-6DF7-46F1-8E06-EEC04B6AD42A}" type="parTrans" cxnId="{3E19BE1D-8FD6-4A6D-932A-F2222AD8FF56}">
      <dgm:prSet/>
      <dgm:spPr/>
      <dgm:t>
        <a:bodyPr/>
        <a:lstStyle/>
        <a:p>
          <a:endParaRPr lang="en-US"/>
        </a:p>
      </dgm:t>
    </dgm:pt>
    <dgm:pt modelId="{B5BB166F-91B4-43B3-824A-F161745688DD}" type="sibTrans" cxnId="{3E19BE1D-8FD6-4A6D-932A-F2222AD8FF56}">
      <dgm:prSet/>
      <dgm:spPr/>
      <dgm:t>
        <a:bodyPr/>
        <a:lstStyle/>
        <a:p>
          <a:endParaRPr lang="en-US"/>
        </a:p>
      </dgm:t>
    </dgm:pt>
    <dgm:pt modelId="{7F356163-68A0-4299-85B3-27C800F07606}">
      <dgm:prSet phldrT="[Text]"/>
      <dgm:spPr/>
      <dgm:t>
        <a:bodyPr/>
        <a:lstStyle/>
        <a:p>
          <a:r>
            <a:rPr lang="en-US" dirty="0"/>
            <a:t>Cuba</a:t>
          </a:r>
        </a:p>
      </dgm:t>
    </dgm:pt>
    <dgm:pt modelId="{32C5AD3B-A4AF-436C-AB2D-BEF43244ABF0}" type="parTrans" cxnId="{27263905-7E62-4F25-852B-2DE10342FFBC}">
      <dgm:prSet/>
      <dgm:spPr/>
      <dgm:t>
        <a:bodyPr/>
        <a:lstStyle/>
        <a:p>
          <a:endParaRPr lang="en-US"/>
        </a:p>
      </dgm:t>
    </dgm:pt>
    <dgm:pt modelId="{1C659014-C502-422F-882C-E23225890D39}" type="sibTrans" cxnId="{27263905-7E62-4F25-852B-2DE10342FFBC}">
      <dgm:prSet/>
      <dgm:spPr/>
      <dgm:t>
        <a:bodyPr/>
        <a:lstStyle/>
        <a:p>
          <a:endParaRPr lang="en-US"/>
        </a:p>
      </dgm:t>
    </dgm:pt>
    <dgm:pt modelId="{1796A9C1-7D53-46FE-A8C3-B02994B0EE71}">
      <dgm:prSet phldrT="[Text]"/>
      <dgm:spPr/>
      <dgm:t>
        <a:bodyPr/>
        <a:lstStyle/>
        <a:p>
          <a:r>
            <a:rPr lang="en-US" dirty="0"/>
            <a:t>Dominican Republic</a:t>
          </a:r>
        </a:p>
      </dgm:t>
    </dgm:pt>
    <dgm:pt modelId="{E711CE62-1B47-476B-8309-E3973F8B94EF}" type="parTrans" cxnId="{69E66565-A36D-429C-BA6D-03C5CD48233D}">
      <dgm:prSet/>
      <dgm:spPr/>
      <dgm:t>
        <a:bodyPr/>
        <a:lstStyle/>
        <a:p>
          <a:endParaRPr lang="en-US"/>
        </a:p>
      </dgm:t>
    </dgm:pt>
    <dgm:pt modelId="{038CA657-5375-4CBA-A1C7-78FBFD7C9EEC}" type="sibTrans" cxnId="{69E66565-A36D-429C-BA6D-03C5CD48233D}">
      <dgm:prSet/>
      <dgm:spPr/>
      <dgm:t>
        <a:bodyPr/>
        <a:lstStyle/>
        <a:p>
          <a:endParaRPr lang="en-US"/>
        </a:p>
      </dgm:t>
    </dgm:pt>
    <dgm:pt modelId="{E2086148-1555-421E-90C9-7B1F9288EA1F}">
      <dgm:prSet phldrT="[Text]" custT="1"/>
      <dgm:spPr>
        <a:solidFill>
          <a:srgbClr val="01C6FD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53070" tIns="0" rIns="153070" bIns="0" numCol="1" spcCol="1270" anchor="ctr" anchorCtr="0"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entury Gothic"/>
              <a:ea typeface="+mn-ea"/>
              <a:cs typeface="+mn-cs"/>
            </a:rPr>
            <a:t>Low Income</a:t>
          </a:r>
        </a:p>
      </dgm:t>
    </dgm:pt>
    <dgm:pt modelId="{FEAE991A-0A40-44BF-A9D5-83747B53D405}" type="parTrans" cxnId="{45CACAB5-90D6-4395-A00C-6ECC39423919}">
      <dgm:prSet/>
      <dgm:spPr/>
      <dgm:t>
        <a:bodyPr/>
        <a:lstStyle/>
        <a:p>
          <a:endParaRPr lang="en-US"/>
        </a:p>
      </dgm:t>
    </dgm:pt>
    <dgm:pt modelId="{6F84C436-92A8-4C69-83D4-7040E446588B}" type="sibTrans" cxnId="{45CACAB5-90D6-4395-A00C-6ECC39423919}">
      <dgm:prSet/>
      <dgm:spPr/>
      <dgm:t>
        <a:bodyPr/>
        <a:lstStyle/>
        <a:p>
          <a:endParaRPr lang="en-US"/>
        </a:p>
      </dgm:t>
    </dgm:pt>
    <dgm:pt modelId="{699F99D3-0A03-40FC-ABE6-BF3EC02338C6}">
      <dgm:prSet phldrT="[Text]"/>
      <dgm:spPr/>
      <dgm:t>
        <a:bodyPr/>
        <a:lstStyle/>
        <a:p>
          <a:r>
            <a:rPr lang="en-US" dirty="0"/>
            <a:t>Haiti</a:t>
          </a:r>
        </a:p>
      </dgm:t>
    </dgm:pt>
    <dgm:pt modelId="{B26AACCA-1827-43DA-854C-902AF8814C80}" type="parTrans" cxnId="{84ECD8D9-BB33-46E6-94A7-C1AA9B0E24D2}">
      <dgm:prSet/>
      <dgm:spPr/>
      <dgm:t>
        <a:bodyPr/>
        <a:lstStyle/>
        <a:p>
          <a:endParaRPr lang="en-US"/>
        </a:p>
      </dgm:t>
    </dgm:pt>
    <dgm:pt modelId="{C517BED7-50B0-4A91-A815-98CC653C5E3A}" type="sibTrans" cxnId="{84ECD8D9-BB33-46E6-94A7-C1AA9B0E24D2}">
      <dgm:prSet/>
      <dgm:spPr/>
      <dgm:t>
        <a:bodyPr/>
        <a:lstStyle/>
        <a:p>
          <a:endParaRPr lang="en-US"/>
        </a:p>
      </dgm:t>
    </dgm:pt>
    <dgm:pt modelId="{458C1C01-BA9F-4245-91F7-E48B44957738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The Bahamas</a:t>
          </a:r>
        </a:p>
      </dgm:t>
    </dgm:pt>
    <dgm:pt modelId="{CEDD22D7-D992-4FEB-AB98-25F219BB9FF4}" type="parTrans" cxnId="{E14572F1-FFBD-4960-BC9D-650FEADE5CD4}">
      <dgm:prSet/>
      <dgm:spPr/>
      <dgm:t>
        <a:bodyPr/>
        <a:lstStyle/>
        <a:p>
          <a:endParaRPr lang="en-US"/>
        </a:p>
      </dgm:t>
    </dgm:pt>
    <dgm:pt modelId="{4AF2E1CE-D012-4050-999F-0D8186CAE8B1}" type="sibTrans" cxnId="{E14572F1-FFBD-4960-BC9D-650FEADE5CD4}">
      <dgm:prSet/>
      <dgm:spPr/>
      <dgm:t>
        <a:bodyPr/>
        <a:lstStyle/>
        <a:p>
          <a:endParaRPr lang="en-US"/>
        </a:p>
      </dgm:t>
    </dgm:pt>
    <dgm:pt modelId="{2114D69A-D174-4791-9F0E-AA4DCABA6097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Barbados</a:t>
          </a:r>
        </a:p>
      </dgm:t>
    </dgm:pt>
    <dgm:pt modelId="{A98606C4-1757-4EF1-BEB2-8F28E828049E}" type="parTrans" cxnId="{EB30E842-97E9-4284-B0B8-41EF8B679718}">
      <dgm:prSet/>
      <dgm:spPr/>
      <dgm:t>
        <a:bodyPr/>
        <a:lstStyle/>
        <a:p>
          <a:endParaRPr lang="en-US"/>
        </a:p>
      </dgm:t>
    </dgm:pt>
    <dgm:pt modelId="{6EA72713-A38A-4D29-BA08-56605A33EFAB}" type="sibTrans" cxnId="{EB30E842-97E9-4284-B0B8-41EF8B679718}">
      <dgm:prSet/>
      <dgm:spPr/>
      <dgm:t>
        <a:bodyPr/>
        <a:lstStyle/>
        <a:p>
          <a:endParaRPr lang="en-US"/>
        </a:p>
      </dgm:t>
    </dgm:pt>
    <dgm:pt modelId="{4F4D65AC-4B30-4519-A9C3-BE6CEDB43BE4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British Virgin Islands</a:t>
          </a:r>
        </a:p>
      </dgm:t>
    </dgm:pt>
    <dgm:pt modelId="{64D8784D-271B-40A9-A39F-2924B22B6771}" type="parTrans" cxnId="{351FC586-D8ED-4D4C-8F9B-7F213D68ADB2}">
      <dgm:prSet/>
      <dgm:spPr/>
      <dgm:t>
        <a:bodyPr/>
        <a:lstStyle/>
        <a:p>
          <a:endParaRPr lang="en-US"/>
        </a:p>
      </dgm:t>
    </dgm:pt>
    <dgm:pt modelId="{BE2C3C65-2311-441E-9813-93E2BEE87F04}" type="sibTrans" cxnId="{351FC586-D8ED-4D4C-8F9B-7F213D68ADB2}">
      <dgm:prSet/>
      <dgm:spPr/>
      <dgm:t>
        <a:bodyPr/>
        <a:lstStyle/>
        <a:p>
          <a:endParaRPr lang="en-US"/>
        </a:p>
      </dgm:t>
    </dgm:pt>
    <dgm:pt modelId="{F54604E6-1199-4854-A8F2-961CA835AA69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Cayman Islands</a:t>
          </a:r>
        </a:p>
      </dgm:t>
    </dgm:pt>
    <dgm:pt modelId="{4CA1E536-6AFE-468E-B0E0-27113403D579}" type="parTrans" cxnId="{2C346888-4376-4577-B723-BB4FC443A9C4}">
      <dgm:prSet/>
      <dgm:spPr/>
      <dgm:t>
        <a:bodyPr/>
        <a:lstStyle/>
        <a:p>
          <a:endParaRPr lang="en-US"/>
        </a:p>
      </dgm:t>
    </dgm:pt>
    <dgm:pt modelId="{ABAADE2E-22CC-4D89-9910-1E32E8EB22AA}" type="sibTrans" cxnId="{2C346888-4376-4577-B723-BB4FC443A9C4}">
      <dgm:prSet/>
      <dgm:spPr/>
      <dgm:t>
        <a:bodyPr/>
        <a:lstStyle/>
        <a:p>
          <a:endParaRPr lang="en-US"/>
        </a:p>
      </dgm:t>
    </dgm:pt>
    <dgm:pt modelId="{AD93AD40-E725-4B45-8D96-5F0F3240E3EC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Puerto Rico</a:t>
          </a:r>
        </a:p>
      </dgm:t>
    </dgm:pt>
    <dgm:pt modelId="{998E82B0-D14F-48E3-A167-2C774C970A1E}" type="parTrans" cxnId="{CE091428-1FFD-4DB3-B8F9-F2A097B52DA3}">
      <dgm:prSet/>
      <dgm:spPr/>
      <dgm:t>
        <a:bodyPr/>
        <a:lstStyle/>
        <a:p>
          <a:endParaRPr lang="en-US"/>
        </a:p>
      </dgm:t>
    </dgm:pt>
    <dgm:pt modelId="{3F9A09A3-22BA-4226-948A-6AA7656D68D5}" type="sibTrans" cxnId="{CE091428-1FFD-4DB3-B8F9-F2A097B52DA3}">
      <dgm:prSet/>
      <dgm:spPr/>
      <dgm:t>
        <a:bodyPr/>
        <a:lstStyle/>
        <a:p>
          <a:endParaRPr lang="en-US"/>
        </a:p>
      </dgm:t>
    </dgm:pt>
    <dgm:pt modelId="{08BBDE42-0BB7-4BC9-A437-C6F168D63F42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St. Kitts &amp; Nevis</a:t>
          </a:r>
        </a:p>
      </dgm:t>
    </dgm:pt>
    <dgm:pt modelId="{612884BA-2F50-470F-818E-1D24BEBC7717}" type="parTrans" cxnId="{857FAA3C-758F-4F84-9CE3-6FC5ECFABB68}">
      <dgm:prSet/>
      <dgm:spPr/>
      <dgm:t>
        <a:bodyPr/>
        <a:lstStyle/>
        <a:p>
          <a:endParaRPr lang="en-US"/>
        </a:p>
      </dgm:t>
    </dgm:pt>
    <dgm:pt modelId="{BD785DF8-C449-4916-9168-6268F8F6CF22}" type="sibTrans" cxnId="{857FAA3C-758F-4F84-9CE3-6FC5ECFABB68}">
      <dgm:prSet/>
      <dgm:spPr/>
      <dgm:t>
        <a:bodyPr/>
        <a:lstStyle/>
        <a:p>
          <a:endParaRPr lang="en-US"/>
        </a:p>
      </dgm:t>
    </dgm:pt>
    <dgm:pt modelId="{82F5FE3F-3D18-4394-9ABE-E5BA20DB17DA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Trinidad &amp; Tobago</a:t>
          </a:r>
        </a:p>
      </dgm:t>
    </dgm:pt>
    <dgm:pt modelId="{A0027223-D10B-4CC3-85EF-3DE375EE7FC4}" type="parTrans" cxnId="{B7D2FF42-66E3-481A-B06A-92EE7734D7B3}">
      <dgm:prSet/>
      <dgm:spPr/>
      <dgm:t>
        <a:bodyPr/>
        <a:lstStyle/>
        <a:p>
          <a:endParaRPr lang="en-US"/>
        </a:p>
      </dgm:t>
    </dgm:pt>
    <dgm:pt modelId="{D185B233-D023-4FEA-98FA-A87BBA75B46C}" type="sibTrans" cxnId="{B7D2FF42-66E3-481A-B06A-92EE7734D7B3}">
      <dgm:prSet/>
      <dgm:spPr/>
      <dgm:t>
        <a:bodyPr/>
        <a:lstStyle/>
        <a:p>
          <a:endParaRPr lang="en-US"/>
        </a:p>
      </dgm:t>
    </dgm:pt>
    <dgm:pt modelId="{B9CA7450-743B-4CA3-B739-5C9959979326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Turks &amp; Caicos Islands</a:t>
          </a:r>
        </a:p>
      </dgm:t>
    </dgm:pt>
    <dgm:pt modelId="{DF9A23DC-F77F-4747-B9BB-64573F0FB8AC}" type="parTrans" cxnId="{FAFDDD8F-2F20-4642-9EB8-F968E908E1C9}">
      <dgm:prSet/>
      <dgm:spPr/>
      <dgm:t>
        <a:bodyPr/>
        <a:lstStyle/>
        <a:p>
          <a:endParaRPr lang="en-US"/>
        </a:p>
      </dgm:t>
    </dgm:pt>
    <dgm:pt modelId="{2A83D7EB-D494-4DCE-B7D9-AF65021C6935}" type="sibTrans" cxnId="{FAFDDD8F-2F20-4642-9EB8-F968E908E1C9}">
      <dgm:prSet/>
      <dgm:spPr/>
      <dgm:t>
        <a:bodyPr/>
        <a:lstStyle/>
        <a:p>
          <a:endParaRPr lang="en-US"/>
        </a:p>
      </dgm:t>
    </dgm:pt>
    <dgm:pt modelId="{173263F1-CDFF-49DB-A3E3-A161B830D2BD}">
      <dgm:prSet phldrT="[Text]"/>
      <dgm:spPr/>
      <dgm:t>
        <a:bodyPr/>
        <a:lstStyle/>
        <a:p>
          <a:r>
            <a:rPr lang="en-US" dirty="0">
              <a:latin typeface="+mn-lt"/>
              <a:cs typeface="Arial" panose="020B0604020202020204" pitchFamily="34" charset="0"/>
            </a:rPr>
            <a:t>Virgin Islands U.S.</a:t>
          </a:r>
        </a:p>
      </dgm:t>
    </dgm:pt>
    <dgm:pt modelId="{1397C6F4-ABC0-4436-A061-F35D3D0EC72D}" type="parTrans" cxnId="{C11A7784-254F-4C28-8117-769273DA98A4}">
      <dgm:prSet/>
      <dgm:spPr/>
      <dgm:t>
        <a:bodyPr/>
        <a:lstStyle/>
        <a:p>
          <a:endParaRPr lang="en-US"/>
        </a:p>
      </dgm:t>
    </dgm:pt>
    <dgm:pt modelId="{C052D079-D563-4330-B246-0C6A87769078}" type="sibTrans" cxnId="{C11A7784-254F-4C28-8117-769273DA98A4}">
      <dgm:prSet/>
      <dgm:spPr/>
      <dgm:t>
        <a:bodyPr/>
        <a:lstStyle/>
        <a:p>
          <a:endParaRPr lang="en-US"/>
        </a:p>
      </dgm:t>
    </dgm:pt>
    <dgm:pt modelId="{11880EA3-51E2-4C7F-8C5B-E6290BF98019}">
      <dgm:prSet phldrT="[Text]"/>
      <dgm:spPr/>
      <dgm:t>
        <a:bodyPr/>
        <a:lstStyle/>
        <a:p>
          <a:r>
            <a:rPr lang="en-US" dirty="0"/>
            <a:t>Dominica</a:t>
          </a:r>
        </a:p>
      </dgm:t>
    </dgm:pt>
    <dgm:pt modelId="{1767237A-9768-4E2A-A076-6E41CE84345A}" type="parTrans" cxnId="{63B5572B-66B2-4EDE-8AC4-6B4D5D4E2284}">
      <dgm:prSet/>
      <dgm:spPr/>
      <dgm:t>
        <a:bodyPr/>
        <a:lstStyle/>
        <a:p>
          <a:endParaRPr lang="en-US"/>
        </a:p>
      </dgm:t>
    </dgm:pt>
    <dgm:pt modelId="{E1CF3F61-C375-4AA4-A306-0A82C5D8D797}" type="sibTrans" cxnId="{63B5572B-66B2-4EDE-8AC4-6B4D5D4E2284}">
      <dgm:prSet/>
      <dgm:spPr/>
      <dgm:t>
        <a:bodyPr/>
        <a:lstStyle/>
        <a:p>
          <a:endParaRPr lang="en-US"/>
        </a:p>
      </dgm:t>
    </dgm:pt>
    <dgm:pt modelId="{6453ABE6-E3E2-4833-9F48-EC1E5D70352F}">
      <dgm:prSet phldrT="[Text]"/>
      <dgm:spPr/>
      <dgm:t>
        <a:bodyPr/>
        <a:lstStyle/>
        <a:p>
          <a:r>
            <a:rPr lang="en-US" dirty="0"/>
            <a:t>Grenada</a:t>
          </a:r>
        </a:p>
      </dgm:t>
    </dgm:pt>
    <dgm:pt modelId="{E36ABBF3-9B4B-482C-A989-5F0EC51DD6C7}" type="parTrans" cxnId="{269FDAC7-4221-4A84-AA76-72C54C9E3D65}">
      <dgm:prSet/>
      <dgm:spPr/>
      <dgm:t>
        <a:bodyPr/>
        <a:lstStyle/>
        <a:p>
          <a:endParaRPr lang="en-US"/>
        </a:p>
      </dgm:t>
    </dgm:pt>
    <dgm:pt modelId="{8EAC65A0-7229-4E12-A2C3-D48A4673FCAE}" type="sibTrans" cxnId="{269FDAC7-4221-4A84-AA76-72C54C9E3D65}">
      <dgm:prSet/>
      <dgm:spPr/>
      <dgm:t>
        <a:bodyPr/>
        <a:lstStyle/>
        <a:p>
          <a:endParaRPr lang="en-US"/>
        </a:p>
      </dgm:t>
    </dgm:pt>
    <dgm:pt modelId="{74FD8B35-4FE3-4B65-A1A7-7D2785B5E8E6}">
      <dgm:prSet phldrT="[Text]"/>
      <dgm:spPr/>
      <dgm:t>
        <a:bodyPr/>
        <a:lstStyle/>
        <a:p>
          <a:r>
            <a:rPr lang="en-US" dirty="0"/>
            <a:t>Jamaica</a:t>
          </a:r>
        </a:p>
      </dgm:t>
    </dgm:pt>
    <dgm:pt modelId="{8037A744-9DE5-4AF6-B060-AB42E2076F2C}" type="parTrans" cxnId="{70113BB8-505E-45DE-8C1D-3D69311FD4E0}">
      <dgm:prSet/>
      <dgm:spPr/>
      <dgm:t>
        <a:bodyPr/>
        <a:lstStyle/>
        <a:p>
          <a:endParaRPr lang="en-US"/>
        </a:p>
      </dgm:t>
    </dgm:pt>
    <dgm:pt modelId="{FA289648-A562-433F-8A62-FA0D13C282B3}" type="sibTrans" cxnId="{70113BB8-505E-45DE-8C1D-3D69311FD4E0}">
      <dgm:prSet/>
      <dgm:spPr/>
      <dgm:t>
        <a:bodyPr/>
        <a:lstStyle/>
        <a:p>
          <a:endParaRPr lang="en-US"/>
        </a:p>
      </dgm:t>
    </dgm:pt>
    <dgm:pt modelId="{8098B0FE-CFB5-4245-8A42-B20DED4710BB}">
      <dgm:prSet phldrT="[Text]"/>
      <dgm:spPr/>
      <dgm:t>
        <a:bodyPr/>
        <a:lstStyle/>
        <a:p>
          <a:r>
            <a:rPr lang="en-US" dirty="0"/>
            <a:t>St. Lucia</a:t>
          </a:r>
        </a:p>
      </dgm:t>
    </dgm:pt>
    <dgm:pt modelId="{BF0E1B60-659A-4952-B1A5-9A99712C74B3}" type="parTrans" cxnId="{8E645D10-F7C6-4BAC-BB9F-0A9593E0E977}">
      <dgm:prSet/>
      <dgm:spPr/>
      <dgm:t>
        <a:bodyPr/>
        <a:lstStyle/>
        <a:p>
          <a:endParaRPr lang="en-US"/>
        </a:p>
      </dgm:t>
    </dgm:pt>
    <dgm:pt modelId="{20427BE5-71E3-4309-B6E1-1600E5683E6A}" type="sibTrans" cxnId="{8E645D10-F7C6-4BAC-BB9F-0A9593E0E977}">
      <dgm:prSet/>
      <dgm:spPr/>
      <dgm:t>
        <a:bodyPr/>
        <a:lstStyle/>
        <a:p>
          <a:endParaRPr lang="en-US"/>
        </a:p>
      </dgm:t>
    </dgm:pt>
    <dgm:pt modelId="{469786DB-013F-4110-8EC5-E167514BDF44}">
      <dgm:prSet phldrT="[Text]"/>
      <dgm:spPr/>
      <dgm:t>
        <a:bodyPr/>
        <a:lstStyle/>
        <a:p>
          <a:r>
            <a:rPr lang="en-US" dirty="0"/>
            <a:t>St. Vincent &amp; the Grenadines</a:t>
          </a:r>
        </a:p>
      </dgm:t>
    </dgm:pt>
    <dgm:pt modelId="{0D9C9483-E60B-4DA0-BA82-3CADA16C07F9}" type="parTrans" cxnId="{7A5DEE7F-9DF8-4682-8EAC-DAB572582FED}">
      <dgm:prSet/>
      <dgm:spPr/>
      <dgm:t>
        <a:bodyPr/>
        <a:lstStyle/>
        <a:p>
          <a:endParaRPr lang="en-US"/>
        </a:p>
      </dgm:t>
    </dgm:pt>
    <dgm:pt modelId="{BFA3B0DC-F508-4AD6-9105-0D6689FFB3AA}" type="sibTrans" cxnId="{7A5DEE7F-9DF8-4682-8EAC-DAB572582FED}">
      <dgm:prSet/>
      <dgm:spPr/>
      <dgm:t>
        <a:bodyPr/>
        <a:lstStyle/>
        <a:p>
          <a:endParaRPr lang="en-US"/>
        </a:p>
      </dgm:t>
    </dgm:pt>
    <dgm:pt modelId="{FDA5AE8F-2CAF-453A-AD75-8BAB4371334F}" type="pres">
      <dgm:prSet presAssocID="{04C9F18F-D795-4708-B868-DF8A1A057138}" presName="linear" presStyleCnt="0">
        <dgm:presLayoutVars>
          <dgm:dir/>
          <dgm:animLvl val="lvl"/>
          <dgm:resizeHandles val="exact"/>
        </dgm:presLayoutVars>
      </dgm:prSet>
      <dgm:spPr/>
    </dgm:pt>
    <dgm:pt modelId="{A3251FA4-B0D7-4ACE-AF98-2E4A17A7E11E}" type="pres">
      <dgm:prSet presAssocID="{139ED7C3-EBD4-41B6-B57F-DF9473780752}" presName="parentLin" presStyleCnt="0"/>
      <dgm:spPr/>
    </dgm:pt>
    <dgm:pt modelId="{760D1C6C-F441-4A80-B1A7-CCD220127DE9}" type="pres">
      <dgm:prSet presAssocID="{139ED7C3-EBD4-41B6-B57F-DF9473780752}" presName="parentLeftMargin" presStyleLbl="node1" presStyleIdx="0" presStyleCnt="3"/>
      <dgm:spPr/>
    </dgm:pt>
    <dgm:pt modelId="{EB129A5D-7104-4739-A0C3-F684E71FFF3C}" type="pres">
      <dgm:prSet presAssocID="{139ED7C3-EBD4-41B6-B57F-DF947378075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532FA0E-4921-4721-B073-B8D08CF2741E}" type="pres">
      <dgm:prSet presAssocID="{139ED7C3-EBD4-41B6-B57F-DF9473780752}" presName="negativeSpace" presStyleCnt="0"/>
      <dgm:spPr/>
    </dgm:pt>
    <dgm:pt modelId="{C98DB42D-9C2D-4E7F-B711-943BAE167394}" type="pres">
      <dgm:prSet presAssocID="{139ED7C3-EBD4-41B6-B57F-DF9473780752}" presName="childText" presStyleLbl="conFgAcc1" presStyleIdx="0" presStyleCnt="3">
        <dgm:presLayoutVars>
          <dgm:bulletEnabled val="1"/>
        </dgm:presLayoutVars>
      </dgm:prSet>
      <dgm:spPr/>
    </dgm:pt>
    <dgm:pt modelId="{93339B52-47A3-4EA2-AD4D-9BCEF0390609}" type="pres">
      <dgm:prSet presAssocID="{7179357A-E376-47A2-BEB0-97AEB9AB94BA}" presName="spaceBetweenRectangles" presStyleCnt="0"/>
      <dgm:spPr/>
    </dgm:pt>
    <dgm:pt modelId="{43C23195-B249-4F71-AFA5-AB8AC663844E}" type="pres">
      <dgm:prSet presAssocID="{5A4A24ED-F4F5-4F6F-B4A6-1C5707E4FD8A}" presName="parentLin" presStyleCnt="0"/>
      <dgm:spPr/>
    </dgm:pt>
    <dgm:pt modelId="{35C895D8-3D98-4E5F-833A-6242367C6AFE}" type="pres">
      <dgm:prSet presAssocID="{5A4A24ED-F4F5-4F6F-B4A6-1C5707E4FD8A}" presName="parentLeftMargin" presStyleLbl="node1" presStyleIdx="0" presStyleCnt="3"/>
      <dgm:spPr/>
    </dgm:pt>
    <dgm:pt modelId="{F159EC7A-8B6C-458D-9FA5-8C5EF308ACC1}" type="pres">
      <dgm:prSet presAssocID="{5A4A24ED-F4F5-4F6F-B4A6-1C5707E4FD8A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289266" y="2215561"/>
          <a:ext cx="4049735" cy="265680"/>
        </a:xfrm>
        <a:prstGeom prst="roundRect">
          <a:avLst/>
        </a:prstGeom>
      </dgm:spPr>
    </dgm:pt>
    <dgm:pt modelId="{3599B1E1-8933-4CF4-B9CA-5FBE598EC596}" type="pres">
      <dgm:prSet presAssocID="{5A4A24ED-F4F5-4F6F-B4A6-1C5707E4FD8A}" presName="negativeSpace" presStyleCnt="0"/>
      <dgm:spPr/>
    </dgm:pt>
    <dgm:pt modelId="{502F8311-70A7-4346-8FE1-7D2201E81D39}" type="pres">
      <dgm:prSet presAssocID="{5A4A24ED-F4F5-4F6F-B4A6-1C5707E4FD8A}" presName="childText" presStyleLbl="conFgAcc1" presStyleIdx="1" presStyleCnt="3">
        <dgm:presLayoutVars>
          <dgm:bulletEnabled val="1"/>
        </dgm:presLayoutVars>
      </dgm:prSet>
      <dgm:spPr/>
    </dgm:pt>
    <dgm:pt modelId="{B1111F4B-1637-41B2-A9B6-CD05E77B0F7F}" type="pres">
      <dgm:prSet presAssocID="{B5BB166F-91B4-43B3-824A-F161745688DD}" presName="spaceBetweenRectangles" presStyleCnt="0"/>
      <dgm:spPr/>
    </dgm:pt>
    <dgm:pt modelId="{B23385E0-3129-4C65-AFD5-B89C2AF4A522}" type="pres">
      <dgm:prSet presAssocID="{E2086148-1555-421E-90C9-7B1F9288EA1F}" presName="parentLin" presStyleCnt="0"/>
      <dgm:spPr/>
    </dgm:pt>
    <dgm:pt modelId="{C8B6E2C1-0340-46E4-94CA-C290DD02C276}" type="pres">
      <dgm:prSet presAssocID="{E2086148-1555-421E-90C9-7B1F9288EA1F}" presName="parentLeftMargin" presStyleLbl="node1" presStyleIdx="1" presStyleCnt="3"/>
      <dgm:spPr/>
    </dgm:pt>
    <dgm:pt modelId="{DED5D1C9-4AC9-462F-B921-637138FACFBB}" type="pres">
      <dgm:prSet presAssocID="{E2086148-1555-421E-90C9-7B1F9288EA1F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289266" y="3672751"/>
          <a:ext cx="4049735" cy="265680"/>
        </a:xfrm>
        <a:prstGeom prst="roundRect">
          <a:avLst/>
        </a:prstGeom>
      </dgm:spPr>
    </dgm:pt>
    <dgm:pt modelId="{297165A6-BA49-47F2-AAD7-E3EAF9E2158F}" type="pres">
      <dgm:prSet presAssocID="{E2086148-1555-421E-90C9-7B1F9288EA1F}" presName="negativeSpace" presStyleCnt="0"/>
      <dgm:spPr/>
    </dgm:pt>
    <dgm:pt modelId="{A4AE45C0-D6FF-4923-9C25-2A23C9D0A8A9}" type="pres">
      <dgm:prSet presAssocID="{E2086148-1555-421E-90C9-7B1F9288EA1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7263905-7E62-4F25-852B-2DE10342FFBC}" srcId="{5A4A24ED-F4F5-4F6F-B4A6-1C5707E4FD8A}" destId="{7F356163-68A0-4299-85B3-27C800F07606}" srcOrd="0" destOrd="0" parTransId="{32C5AD3B-A4AF-436C-AB2D-BEF43244ABF0}" sibTransId="{1C659014-C502-422F-882C-E23225890D39}"/>
    <dgm:cxn modelId="{602BC109-46C3-4FB1-A341-D72FF494A593}" type="presOf" srcId="{5A4A24ED-F4F5-4F6F-B4A6-1C5707E4FD8A}" destId="{35C895D8-3D98-4E5F-833A-6242367C6AFE}" srcOrd="0" destOrd="0" presId="urn:microsoft.com/office/officeart/2005/8/layout/list1"/>
    <dgm:cxn modelId="{3D00530F-4811-455B-B273-86E0E8B1837E}" srcId="{139ED7C3-EBD4-41B6-B57F-DF9473780752}" destId="{E6F9E893-7F34-4B94-8F1C-8968D12FC4FC}" srcOrd="1" destOrd="0" parTransId="{5AFF86A9-D600-45DF-BF95-62274DAEF824}" sibTransId="{096201F2-BA05-43FC-B50B-CDF97127472C}"/>
    <dgm:cxn modelId="{8E645D10-F7C6-4BAC-BB9F-0A9593E0E977}" srcId="{5A4A24ED-F4F5-4F6F-B4A6-1C5707E4FD8A}" destId="{8098B0FE-CFB5-4245-8A42-B20DED4710BB}" srcOrd="5" destOrd="0" parTransId="{BF0E1B60-659A-4952-B1A5-9A99712C74B3}" sibTransId="{20427BE5-71E3-4309-B6E1-1600E5683E6A}"/>
    <dgm:cxn modelId="{B2581014-3954-4C96-A1DB-84856D6BCD9B}" type="presOf" srcId="{469786DB-013F-4110-8EC5-E167514BDF44}" destId="{502F8311-70A7-4346-8FE1-7D2201E81D39}" srcOrd="0" destOrd="6" presId="urn:microsoft.com/office/officeart/2005/8/layout/list1"/>
    <dgm:cxn modelId="{659D9D1B-4CBE-4447-928A-184B027D9E3A}" type="presOf" srcId="{AD93AD40-E725-4B45-8D96-5F0F3240E3EC}" destId="{C98DB42D-9C2D-4E7F-B711-943BAE167394}" srcOrd="0" destOrd="6" presId="urn:microsoft.com/office/officeart/2005/8/layout/list1"/>
    <dgm:cxn modelId="{3E19BE1D-8FD6-4A6D-932A-F2222AD8FF56}" srcId="{04C9F18F-D795-4708-B868-DF8A1A057138}" destId="{5A4A24ED-F4F5-4F6F-B4A6-1C5707E4FD8A}" srcOrd="1" destOrd="0" parTransId="{140FFC24-6DF7-46F1-8E06-EEC04B6AD42A}" sibTransId="{B5BB166F-91B4-43B3-824A-F161745688DD}"/>
    <dgm:cxn modelId="{1748BB21-C2DE-4292-8448-1DDE2B7C701C}" type="presOf" srcId="{1796A9C1-7D53-46FE-A8C3-B02994B0EE71}" destId="{502F8311-70A7-4346-8FE1-7D2201E81D39}" srcOrd="0" destOrd="2" presId="urn:microsoft.com/office/officeart/2005/8/layout/list1"/>
    <dgm:cxn modelId="{CE091428-1FFD-4DB3-B8F9-F2A097B52DA3}" srcId="{139ED7C3-EBD4-41B6-B57F-DF9473780752}" destId="{AD93AD40-E725-4B45-8D96-5F0F3240E3EC}" srcOrd="6" destOrd="0" parTransId="{998E82B0-D14F-48E3-A167-2C774C970A1E}" sibTransId="{3F9A09A3-22BA-4226-948A-6AA7656D68D5}"/>
    <dgm:cxn modelId="{63B5572B-66B2-4EDE-8AC4-6B4D5D4E2284}" srcId="{5A4A24ED-F4F5-4F6F-B4A6-1C5707E4FD8A}" destId="{11880EA3-51E2-4C7F-8C5B-E6290BF98019}" srcOrd="1" destOrd="0" parTransId="{1767237A-9768-4E2A-A076-6E41CE84345A}" sibTransId="{E1CF3F61-C375-4AA4-A306-0A82C5D8D797}"/>
    <dgm:cxn modelId="{A8F2A930-72D1-4C27-9E4A-98902D4DD161}" type="presOf" srcId="{5A4A24ED-F4F5-4F6F-B4A6-1C5707E4FD8A}" destId="{F159EC7A-8B6C-458D-9FA5-8C5EF308ACC1}" srcOrd="1" destOrd="0" presId="urn:microsoft.com/office/officeart/2005/8/layout/list1"/>
    <dgm:cxn modelId="{BCC95F39-D16F-4E65-BB62-C4E3FA6E7AC0}" type="presOf" srcId="{8098B0FE-CFB5-4245-8A42-B20DED4710BB}" destId="{502F8311-70A7-4346-8FE1-7D2201E81D39}" srcOrd="0" destOrd="5" presId="urn:microsoft.com/office/officeart/2005/8/layout/list1"/>
    <dgm:cxn modelId="{857FAA3C-758F-4F84-9CE3-6FC5ECFABB68}" srcId="{139ED7C3-EBD4-41B6-B57F-DF9473780752}" destId="{08BBDE42-0BB7-4BC9-A437-C6F168D63F42}" srcOrd="7" destOrd="0" parTransId="{612884BA-2F50-470F-818E-1D24BEBC7717}" sibTransId="{BD785DF8-C449-4916-9168-6268F8F6CF22}"/>
    <dgm:cxn modelId="{96F8573D-84B1-467B-9E7C-23506E0BEEC8}" type="presOf" srcId="{E6F9E893-7F34-4B94-8F1C-8968D12FC4FC}" destId="{C98DB42D-9C2D-4E7F-B711-943BAE167394}" srcOrd="0" destOrd="1" presId="urn:microsoft.com/office/officeart/2005/8/layout/list1"/>
    <dgm:cxn modelId="{3DA09A3E-0466-4B1F-BE4E-453C4097CD1F}" type="presOf" srcId="{82F5FE3F-3D18-4394-9ABE-E5BA20DB17DA}" destId="{C98DB42D-9C2D-4E7F-B711-943BAE167394}" srcOrd="0" destOrd="8" presId="urn:microsoft.com/office/officeart/2005/8/layout/list1"/>
    <dgm:cxn modelId="{31B31440-60B8-4855-8A4C-CEA12F3CDC05}" type="presOf" srcId="{139ED7C3-EBD4-41B6-B57F-DF9473780752}" destId="{EB129A5D-7104-4739-A0C3-F684E71FFF3C}" srcOrd="1" destOrd="0" presId="urn:microsoft.com/office/officeart/2005/8/layout/list1"/>
    <dgm:cxn modelId="{EB30E842-97E9-4284-B0B8-41EF8B679718}" srcId="{139ED7C3-EBD4-41B6-B57F-DF9473780752}" destId="{2114D69A-D174-4791-9F0E-AA4DCABA6097}" srcOrd="3" destOrd="0" parTransId="{A98606C4-1757-4EF1-BEB2-8F28E828049E}" sibTransId="{6EA72713-A38A-4D29-BA08-56605A33EFAB}"/>
    <dgm:cxn modelId="{B7D2FF42-66E3-481A-B06A-92EE7734D7B3}" srcId="{139ED7C3-EBD4-41B6-B57F-DF9473780752}" destId="{82F5FE3F-3D18-4394-9ABE-E5BA20DB17DA}" srcOrd="8" destOrd="0" parTransId="{A0027223-D10B-4CC3-85EF-3DE375EE7FC4}" sibTransId="{D185B233-D023-4FEA-98FA-A87BBA75B46C}"/>
    <dgm:cxn modelId="{1CC2FB5A-66D1-4D3A-898F-4D3E9CC11DA8}" type="presOf" srcId="{11880EA3-51E2-4C7F-8C5B-E6290BF98019}" destId="{502F8311-70A7-4346-8FE1-7D2201E81D39}" srcOrd="0" destOrd="1" presId="urn:microsoft.com/office/officeart/2005/8/layout/list1"/>
    <dgm:cxn modelId="{69E66565-A36D-429C-BA6D-03C5CD48233D}" srcId="{5A4A24ED-F4F5-4F6F-B4A6-1C5707E4FD8A}" destId="{1796A9C1-7D53-46FE-A8C3-B02994B0EE71}" srcOrd="2" destOrd="0" parTransId="{E711CE62-1B47-476B-8309-E3973F8B94EF}" sibTransId="{038CA657-5375-4CBA-A1C7-78FBFD7C9EEC}"/>
    <dgm:cxn modelId="{653A496B-A163-4EFE-96C2-94A148B391E8}" type="presOf" srcId="{6453ABE6-E3E2-4833-9F48-EC1E5D70352F}" destId="{502F8311-70A7-4346-8FE1-7D2201E81D39}" srcOrd="0" destOrd="3" presId="urn:microsoft.com/office/officeart/2005/8/layout/list1"/>
    <dgm:cxn modelId="{7A5DEE7F-9DF8-4682-8EAC-DAB572582FED}" srcId="{5A4A24ED-F4F5-4F6F-B4A6-1C5707E4FD8A}" destId="{469786DB-013F-4110-8EC5-E167514BDF44}" srcOrd="6" destOrd="0" parTransId="{0D9C9483-E60B-4DA0-BA82-3CADA16C07F9}" sibTransId="{BFA3B0DC-F508-4AD6-9105-0D6689FFB3AA}"/>
    <dgm:cxn modelId="{C11A7784-254F-4C28-8117-769273DA98A4}" srcId="{139ED7C3-EBD4-41B6-B57F-DF9473780752}" destId="{173263F1-CDFF-49DB-A3E3-A161B830D2BD}" srcOrd="10" destOrd="0" parTransId="{1397C6F4-ABC0-4436-A061-F35D3D0EC72D}" sibTransId="{C052D079-D563-4330-B246-0C6A87769078}"/>
    <dgm:cxn modelId="{351FC586-D8ED-4D4C-8F9B-7F213D68ADB2}" srcId="{139ED7C3-EBD4-41B6-B57F-DF9473780752}" destId="{4F4D65AC-4B30-4519-A9C3-BE6CEDB43BE4}" srcOrd="4" destOrd="0" parTransId="{64D8784D-271B-40A9-A39F-2924B22B6771}" sibTransId="{BE2C3C65-2311-441E-9813-93E2BEE87F04}"/>
    <dgm:cxn modelId="{2C346888-4376-4577-B723-BB4FC443A9C4}" srcId="{139ED7C3-EBD4-41B6-B57F-DF9473780752}" destId="{F54604E6-1199-4854-A8F2-961CA835AA69}" srcOrd="5" destOrd="0" parTransId="{4CA1E536-6AFE-468E-B0E0-27113403D579}" sibTransId="{ABAADE2E-22CC-4D89-9910-1E32E8EB22AA}"/>
    <dgm:cxn modelId="{FAFDDD8F-2F20-4642-9EB8-F968E908E1C9}" srcId="{139ED7C3-EBD4-41B6-B57F-DF9473780752}" destId="{B9CA7450-743B-4CA3-B739-5C9959979326}" srcOrd="9" destOrd="0" parTransId="{DF9A23DC-F77F-4747-B9BB-64573F0FB8AC}" sibTransId="{2A83D7EB-D494-4DCE-B7D9-AF65021C6935}"/>
    <dgm:cxn modelId="{798E479A-9235-48D4-BE3B-145E3FAAD3BD}" type="presOf" srcId="{458C1C01-BA9F-4245-91F7-E48B44957738}" destId="{C98DB42D-9C2D-4E7F-B711-943BAE167394}" srcOrd="0" destOrd="2" presId="urn:microsoft.com/office/officeart/2005/8/layout/list1"/>
    <dgm:cxn modelId="{3F9A76A0-EDEC-40A1-9E22-50C90B2266A1}" srcId="{139ED7C3-EBD4-41B6-B57F-DF9473780752}" destId="{0D0A7066-C826-40CA-A92C-F068099C743A}" srcOrd="0" destOrd="0" parTransId="{5A9F2C23-EF52-4D6A-A3F5-D653052AFB3A}" sibTransId="{F7FCAE25-83A4-44F0-8AD9-281E96D74C70}"/>
    <dgm:cxn modelId="{B1E29EA7-75B3-4E52-B23A-667EDBC437CF}" type="presOf" srcId="{E2086148-1555-421E-90C9-7B1F9288EA1F}" destId="{DED5D1C9-4AC9-462F-B921-637138FACFBB}" srcOrd="1" destOrd="0" presId="urn:microsoft.com/office/officeart/2005/8/layout/list1"/>
    <dgm:cxn modelId="{469EA9AF-4855-479D-BE88-9DE2E9EF2C29}" type="presOf" srcId="{2114D69A-D174-4791-9F0E-AA4DCABA6097}" destId="{C98DB42D-9C2D-4E7F-B711-943BAE167394}" srcOrd="0" destOrd="3" presId="urn:microsoft.com/office/officeart/2005/8/layout/list1"/>
    <dgm:cxn modelId="{8A7BD0B1-3C82-4E68-B131-E1C01C9680EC}" type="presOf" srcId="{04C9F18F-D795-4708-B868-DF8A1A057138}" destId="{FDA5AE8F-2CAF-453A-AD75-8BAB4371334F}" srcOrd="0" destOrd="0" presId="urn:microsoft.com/office/officeart/2005/8/layout/list1"/>
    <dgm:cxn modelId="{45CACAB5-90D6-4395-A00C-6ECC39423919}" srcId="{04C9F18F-D795-4708-B868-DF8A1A057138}" destId="{E2086148-1555-421E-90C9-7B1F9288EA1F}" srcOrd="2" destOrd="0" parTransId="{FEAE991A-0A40-44BF-A9D5-83747B53D405}" sibTransId="{6F84C436-92A8-4C69-83D4-7040E446588B}"/>
    <dgm:cxn modelId="{BE396DB7-8754-49BC-BE84-2DE75CD56508}" type="presOf" srcId="{699F99D3-0A03-40FC-ABE6-BF3EC02338C6}" destId="{A4AE45C0-D6FF-4923-9C25-2A23C9D0A8A9}" srcOrd="0" destOrd="0" presId="urn:microsoft.com/office/officeart/2005/8/layout/list1"/>
    <dgm:cxn modelId="{70113BB8-505E-45DE-8C1D-3D69311FD4E0}" srcId="{5A4A24ED-F4F5-4F6F-B4A6-1C5707E4FD8A}" destId="{74FD8B35-4FE3-4B65-A1A7-7D2785B5E8E6}" srcOrd="4" destOrd="0" parTransId="{8037A744-9DE5-4AF6-B060-AB42E2076F2C}" sibTransId="{FA289648-A562-433F-8A62-FA0D13C282B3}"/>
    <dgm:cxn modelId="{5A6C48BB-8518-4AEB-83C0-913EB5765C6E}" type="presOf" srcId="{F54604E6-1199-4854-A8F2-961CA835AA69}" destId="{C98DB42D-9C2D-4E7F-B711-943BAE167394}" srcOrd="0" destOrd="5" presId="urn:microsoft.com/office/officeart/2005/8/layout/list1"/>
    <dgm:cxn modelId="{A95994C7-D883-4D99-A3AC-B844BC8E9456}" type="presOf" srcId="{7F356163-68A0-4299-85B3-27C800F07606}" destId="{502F8311-70A7-4346-8FE1-7D2201E81D39}" srcOrd="0" destOrd="0" presId="urn:microsoft.com/office/officeart/2005/8/layout/list1"/>
    <dgm:cxn modelId="{269FDAC7-4221-4A84-AA76-72C54C9E3D65}" srcId="{5A4A24ED-F4F5-4F6F-B4A6-1C5707E4FD8A}" destId="{6453ABE6-E3E2-4833-9F48-EC1E5D70352F}" srcOrd="3" destOrd="0" parTransId="{E36ABBF3-9B4B-482C-A989-5F0EC51DD6C7}" sibTransId="{8EAC65A0-7229-4E12-A2C3-D48A4673FCAE}"/>
    <dgm:cxn modelId="{FD47A7C8-401E-498F-B5B0-91165DE9D95E}" type="presOf" srcId="{74FD8B35-4FE3-4B65-A1A7-7D2785B5E8E6}" destId="{502F8311-70A7-4346-8FE1-7D2201E81D39}" srcOrd="0" destOrd="4" presId="urn:microsoft.com/office/officeart/2005/8/layout/list1"/>
    <dgm:cxn modelId="{8027F2D1-8916-4F6E-81A5-F86F6E815167}" type="presOf" srcId="{B9CA7450-743B-4CA3-B739-5C9959979326}" destId="{C98DB42D-9C2D-4E7F-B711-943BAE167394}" srcOrd="0" destOrd="9" presId="urn:microsoft.com/office/officeart/2005/8/layout/list1"/>
    <dgm:cxn modelId="{FDC33CD2-A873-4807-B79E-FF59CD025ECE}" type="presOf" srcId="{173263F1-CDFF-49DB-A3E3-A161B830D2BD}" destId="{C98DB42D-9C2D-4E7F-B711-943BAE167394}" srcOrd="0" destOrd="10" presId="urn:microsoft.com/office/officeart/2005/8/layout/list1"/>
    <dgm:cxn modelId="{84ECD8D9-BB33-46E6-94A7-C1AA9B0E24D2}" srcId="{E2086148-1555-421E-90C9-7B1F9288EA1F}" destId="{699F99D3-0A03-40FC-ABE6-BF3EC02338C6}" srcOrd="0" destOrd="0" parTransId="{B26AACCA-1827-43DA-854C-902AF8814C80}" sibTransId="{C517BED7-50B0-4A91-A815-98CC653C5E3A}"/>
    <dgm:cxn modelId="{B5356BDA-3644-45B3-A9EA-D7A9F1B249AE}" type="presOf" srcId="{0D0A7066-C826-40CA-A92C-F068099C743A}" destId="{C98DB42D-9C2D-4E7F-B711-943BAE167394}" srcOrd="0" destOrd="0" presId="urn:microsoft.com/office/officeart/2005/8/layout/list1"/>
    <dgm:cxn modelId="{7D18C7E7-FA95-4A27-846D-11EA0FCE08EC}" srcId="{04C9F18F-D795-4708-B868-DF8A1A057138}" destId="{139ED7C3-EBD4-41B6-B57F-DF9473780752}" srcOrd="0" destOrd="0" parTransId="{88903B10-B576-481A-B36C-0A8CCA096D95}" sibTransId="{7179357A-E376-47A2-BEB0-97AEB9AB94BA}"/>
    <dgm:cxn modelId="{84C9E6EE-DCDD-4AD9-B0F4-30E79EA9CFEE}" type="presOf" srcId="{E2086148-1555-421E-90C9-7B1F9288EA1F}" destId="{C8B6E2C1-0340-46E4-94CA-C290DD02C276}" srcOrd="0" destOrd="0" presId="urn:microsoft.com/office/officeart/2005/8/layout/list1"/>
    <dgm:cxn modelId="{E14572F1-FFBD-4960-BC9D-650FEADE5CD4}" srcId="{139ED7C3-EBD4-41B6-B57F-DF9473780752}" destId="{458C1C01-BA9F-4245-91F7-E48B44957738}" srcOrd="2" destOrd="0" parTransId="{CEDD22D7-D992-4FEB-AB98-25F219BB9FF4}" sibTransId="{4AF2E1CE-D012-4050-999F-0D8186CAE8B1}"/>
    <dgm:cxn modelId="{C9A5A0F4-378E-42DE-8DCF-921C6A5989DC}" type="presOf" srcId="{08BBDE42-0BB7-4BC9-A437-C6F168D63F42}" destId="{C98DB42D-9C2D-4E7F-B711-943BAE167394}" srcOrd="0" destOrd="7" presId="urn:microsoft.com/office/officeart/2005/8/layout/list1"/>
    <dgm:cxn modelId="{5BE82EFC-256F-439B-A63A-5CC73D3EE426}" type="presOf" srcId="{4F4D65AC-4B30-4519-A9C3-BE6CEDB43BE4}" destId="{C98DB42D-9C2D-4E7F-B711-943BAE167394}" srcOrd="0" destOrd="4" presId="urn:microsoft.com/office/officeart/2005/8/layout/list1"/>
    <dgm:cxn modelId="{90BBC2FE-22DC-4417-8AB5-AA30218AFEAF}" type="presOf" srcId="{139ED7C3-EBD4-41B6-B57F-DF9473780752}" destId="{760D1C6C-F441-4A80-B1A7-CCD220127DE9}" srcOrd="0" destOrd="0" presId="urn:microsoft.com/office/officeart/2005/8/layout/list1"/>
    <dgm:cxn modelId="{77D05CC0-C0AA-4F62-ACEF-5F8CD116AFE7}" type="presParOf" srcId="{FDA5AE8F-2CAF-453A-AD75-8BAB4371334F}" destId="{A3251FA4-B0D7-4ACE-AF98-2E4A17A7E11E}" srcOrd="0" destOrd="0" presId="urn:microsoft.com/office/officeart/2005/8/layout/list1"/>
    <dgm:cxn modelId="{C901B1D4-156A-45BC-B10D-4614B5A1F8BD}" type="presParOf" srcId="{A3251FA4-B0D7-4ACE-AF98-2E4A17A7E11E}" destId="{760D1C6C-F441-4A80-B1A7-CCD220127DE9}" srcOrd="0" destOrd="0" presId="urn:microsoft.com/office/officeart/2005/8/layout/list1"/>
    <dgm:cxn modelId="{87924165-818F-47B9-87D1-E66A6DD534CC}" type="presParOf" srcId="{A3251FA4-B0D7-4ACE-AF98-2E4A17A7E11E}" destId="{EB129A5D-7104-4739-A0C3-F684E71FFF3C}" srcOrd="1" destOrd="0" presId="urn:microsoft.com/office/officeart/2005/8/layout/list1"/>
    <dgm:cxn modelId="{EA9FE85A-DA97-4129-87AC-DA21C2EFEE71}" type="presParOf" srcId="{FDA5AE8F-2CAF-453A-AD75-8BAB4371334F}" destId="{2532FA0E-4921-4721-B073-B8D08CF2741E}" srcOrd="1" destOrd="0" presId="urn:microsoft.com/office/officeart/2005/8/layout/list1"/>
    <dgm:cxn modelId="{49DC3445-2381-4E14-8952-EC12976AA83E}" type="presParOf" srcId="{FDA5AE8F-2CAF-453A-AD75-8BAB4371334F}" destId="{C98DB42D-9C2D-4E7F-B711-943BAE167394}" srcOrd="2" destOrd="0" presId="urn:microsoft.com/office/officeart/2005/8/layout/list1"/>
    <dgm:cxn modelId="{0E0C004A-EB25-4910-A30E-B4442BA47A99}" type="presParOf" srcId="{FDA5AE8F-2CAF-453A-AD75-8BAB4371334F}" destId="{93339B52-47A3-4EA2-AD4D-9BCEF0390609}" srcOrd="3" destOrd="0" presId="urn:microsoft.com/office/officeart/2005/8/layout/list1"/>
    <dgm:cxn modelId="{816CFA51-EB23-422C-8960-893F4DDD38CE}" type="presParOf" srcId="{FDA5AE8F-2CAF-453A-AD75-8BAB4371334F}" destId="{43C23195-B249-4F71-AFA5-AB8AC663844E}" srcOrd="4" destOrd="0" presId="urn:microsoft.com/office/officeart/2005/8/layout/list1"/>
    <dgm:cxn modelId="{C50BDECC-16C6-4468-B839-EDF72B4E3F79}" type="presParOf" srcId="{43C23195-B249-4F71-AFA5-AB8AC663844E}" destId="{35C895D8-3D98-4E5F-833A-6242367C6AFE}" srcOrd="0" destOrd="0" presId="urn:microsoft.com/office/officeart/2005/8/layout/list1"/>
    <dgm:cxn modelId="{0F1457A8-819B-4C24-A801-DDF402C40DA0}" type="presParOf" srcId="{43C23195-B249-4F71-AFA5-AB8AC663844E}" destId="{F159EC7A-8B6C-458D-9FA5-8C5EF308ACC1}" srcOrd="1" destOrd="0" presId="urn:microsoft.com/office/officeart/2005/8/layout/list1"/>
    <dgm:cxn modelId="{C2FBCA8A-B33B-498A-8128-2AB8AF77C325}" type="presParOf" srcId="{FDA5AE8F-2CAF-453A-AD75-8BAB4371334F}" destId="{3599B1E1-8933-4CF4-B9CA-5FBE598EC596}" srcOrd="5" destOrd="0" presId="urn:microsoft.com/office/officeart/2005/8/layout/list1"/>
    <dgm:cxn modelId="{7ACEC2BA-8D93-4479-8AF3-A957B4BB1E19}" type="presParOf" srcId="{FDA5AE8F-2CAF-453A-AD75-8BAB4371334F}" destId="{502F8311-70A7-4346-8FE1-7D2201E81D39}" srcOrd="6" destOrd="0" presId="urn:microsoft.com/office/officeart/2005/8/layout/list1"/>
    <dgm:cxn modelId="{94D9864A-C8A4-453A-9636-46B7D8E0BF23}" type="presParOf" srcId="{FDA5AE8F-2CAF-453A-AD75-8BAB4371334F}" destId="{B1111F4B-1637-41B2-A9B6-CD05E77B0F7F}" srcOrd="7" destOrd="0" presId="urn:microsoft.com/office/officeart/2005/8/layout/list1"/>
    <dgm:cxn modelId="{1F572C30-11B3-4E09-9528-6BF33F8CB09C}" type="presParOf" srcId="{FDA5AE8F-2CAF-453A-AD75-8BAB4371334F}" destId="{B23385E0-3129-4C65-AFD5-B89C2AF4A522}" srcOrd="8" destOrd="0" presId="urn:microsoft.com/office/officeart/2005/8/layout/list1"/>
    <dgm:cxn modelId="{882638E6-3298-447D-BF4E-1AE58ACBD203}" type="presParOf" srcId="{B23385E0-3129-4C65-AFD5-B89C2AF4A522}" destId="{C8B6E2C1-0340-46E4-94CA-C290DD02C276}" srcOrd="0" destOrd="0" presId="urn:microsoft.com/office/officeart/2005/8/layout/list1"/>
    <dgm:cxn modelId="{EC576A75-2405-4FF2-A097-9F28AF027998}" type="presParOf" srcId="{B23385E0-3129-4C65-AFD5-B89C2AF4A522}" destId="{DED5D1C9-4AC9-462F-B921-637138FACFBB}" srcOrd="1" destOrd="0" presId="urn:microsoft.com/office/officeart/2005/8/layout/list1"/>
    <dgm:cxn modelId="{341B6783-AB67-4B56-9521-8C00682CD9F3}" type="presParOf" srcId="{FDA5AE8F-2CAF-453A-AD75-8BAB4371334F}" destId="{297165A6-BA49-47F2-AAD7-E3EAF9E2158F}" srcOrd="9" destOrd="0" presId="urn:microsoft.com/office/officeart/2005/8/layout/list1"/>
    <dgm:cxn modelId="{0C4CF3A8-5A41-46E5-B814-6AF1E8FDAE67}" type="presParOf" srcId="{FDA5AE8F-2CAF-453A-AD75-8BAB4371334F}" destId="{A4AE45C0-D6FF-4923-9C25-2A23C9D0A8A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28DB02-0C65-4F89-B1E4-AE628E2B7EE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897C83-E526-4F9F-A889-4BCDB09562EF}">
      <dgm:prSet custT="1"/>
      <dgm:spPr>
        <a:gradFill flip="none" rotWithShape="0">
          <a:gsLst>
            <a:gs pos="0">
              <a:schemeClr val="accent3">
                <a:lumMod val="75000"/>
                <a:lumOff val="25000"/>
                <a:shade val="30000"/>
                <a:satMod val="115000"/>
              </a:schemeClr>
            </a:gs>
            <a:gs pos="50000">
              <a:schemeClr val="accent3">
                <a:lumMod val="75000"/>
                <a:lumOff val="25000"/>
                <a:shade val="67500"/>
                <a:satMod val="115000"/>
              </a:schemeClr>
            </a:gs>
            <a:gs pos="100000">
              <a:schemeClr val="accent3">
                <a:lumMod val="75000"/>
                <a:lumOff val="25000"/>
                <a:shade val="100000"/>
                <a:satMod val="115000"/>
              </a:schemeClr>
            </a:gs>
          </a:gsLst>
          <a:lin ang="2700000" scaled="1"/>
          <a:tileRect/>
        </a:gradFill>
      </dgm:spPr>
      <dgm:t>
        <a:bodyPr/>
        <a:lstStyle/>
        <a:p>
          <a:pPr algn="l"/>
          <a:r>
            <a:rPr lang="en-US" sz="2400" b="1" dirty="0"/>
            <a:t>Demographics</a:t>
          </a:r>
        </a:p>
      </dgm:t>
    </dgm:pt>
    <dgm:pt modelId="{475DF5FC-3DAC-4EDF-AE7D-ED101D8F8068}" type="parTrans" cxnId="{BF4081A0-3882-466E-9ED1-3657BFEDCFEB}">
      <dgm:prSet/>
      <dgm:spPr/>
      <dgm:t>
        <a:bodyPr/>
        <a:lstStyle/>
        <a:p>
          <a:endParaRPr lang="en-US"/>
        </a:p>
      </dgm:t>
    </dgm:pt>
    <dgm:pt modelId="{7804D248-F920-4403-A277-07DF6D9C3859}" type="sibTrans" cxnId="{BF4081A0-3882-466E-9ED1-3657BFEDCFEB}">
      <dgm:prSet/>
      <dgm:spPr/>
      <dgm:t>
        <a:bodyPr/>
        <a:lstStyle/>
        <a:p>
          <a:endParaRPr lang="en-US"/>
        </a:p>
      </dgm:t>
    </dgm:pt>
    <dgm:pt modelId="{2FDA952D-0598-4436-9DD6-EB865B5321E5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Only low-income country</a:t>
          </a:r>
        </a:p>
      </dgm:t>
    </dgm:pt>
    <dgm:pt modelId="{7021701F-579B-424D-8EA1-AD5E229A6E54}" type="parTrans" cxnId="{E0A1A4D0-A15C-4351-9321-AAADEE27E70D}">
      <dgm:prSet/>
      <dgm:spPr/>
      <dgm:t>
        <a:bodyPr/>
        <a:lstStyle/>
        <a:p>
          <a:endParaRPr lang="en-US"/>
        </a:p>
      </dgm:t>
    </dgm:pt>
    <dgm:pt modelId="{AD469C55-417E-4038-A6CD-89D6F8DD4A4E}" type="sibTrans" cxnId="{E0A1A4D0-A15C-4351-9321-AAADEE27E70D}">
      <dgm:prSet/>
      <dgm:spPr/>
      <dgm:t>
        <a:bodyPr/>
        <a:lstStyle/>
        <a:p>
          <a:endParaRPr lang="en-US"/>
        </a:p>
      </dgm:t>
    </dgm:pt>
    <dgm:pt modelId="{E4CE1F37-966E-41EE-8EDA-95D742EF4EEB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2nd highest population</a:t>
          </a:r>
        </a:p>
      </dgm:t>
    </dgm:pt>
    <dgm:pt modelId="{E9F0E346-FAD3-4C1E-BD89-89D6D5E30DB9}" type="parTrans" cxnId="{21A9EB18-4BEB-42CD-AB49-F8C3CB4E8594}">
      <dgm:prSet/>
      <dgm:spPr/>
      <dgm:t>
        <a:bodyPr/>
        <a:lstStyle/>
        <a:p>
          <a:endParaRPr lang="en-US"/>
        </a:p>
      </dgm:t>
    </dgm:pt>
    <dgm:pt modelId="{1D044CE1-FC4F-4DD6-BA7A-0B2025BB8C1A}" type="sibTrans" cxnId="{21A9EB18-4BEB-42CD-AB49-F8C3CB4E8594}">
      <dgm:prSet/>
      <dgm:spPr/>
      <dgm:t>
        <a:bodyPr/>
        <a:lstStyle/>
        <a:p>
          <a:endParaRPr lang="en-US"/>
        </a:p>
      </dgm:t>
    </dgm:pt>
    <dgm:pt modelId="{42077AF9-D19D-476E-9E2F-0B9BDA099881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Highest birth rate, lowest skilled birth staff</a:t>
          </a:r>
        </a:p>
      </dgm:t>
    </dgm:pt>
    <dgm:pt modelId="{F11F34B3-80EB-4037-AEBC-DEF301B74830}" type="parTrans" cxnId="{90231EAA-8F7E-4F29-9E28-D66ABCED37D1}">
      <dgm:prSet/>
      <dgm:spPr/>
      <dgm:t>
        <a:bodyPr/>
        <a:lstStyle/>
        <a:p>
          <a:endParaRPr lang="en-US"/>
        </a:p>
      </dgm:t>
    </dgm:pt>
    <dgm:pt modelId="{740E69C1-4FFC-4C45-B899-29E12956B73B}" type="sibTrans" cxnId="{90231EAA-8F7E-4F29-9E28-D66ABCED37D1}">
      <dgm:prSet/>
      <dgm:spPr/>
      <dgm:t>
        <a:bodyPr/>
        <a:lstStyle/>
        <a:p>
          <a:endParaRPr lang="en-US"/>
        </a:p>
      </dgm:t>
    </dgm:pt>
    <dgm:pt modelId="{E0258E2F-B98E-4347-8246-298A0680C0F3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Lowest access to electricity</a:t>
          </a:r>
        </a:p>
      </dgm:t>
    </dgm:pt>
    <dgm:pt modelId="{9E904456-4EEE-4429-BC4D-B7D316DD1EB4}" type="parTrans" cxnId="{9D3EDE60-E71F-452F-8880-8EDD85225F3F}">
      <dgm:prSet/>
      <dgm:spPr/>
      <dgm:t>
        <a:bodyPr/>
        <a:lstStyle/>
        <a:p>
          <a:endParaRPr lang="en-US"/>
        </a:p>
      </dgm:t>
    </dgm:pt>
    <dgm:pt modelId="{073AF70B-A06F-4603-BA8D-F820CA870356}" type="sibTrans" cxnId="{9D3EDE60-E71F-452F-8880-8EDD85225F3F}">
      <dgm:prSet/>
      <dgm:spPr/>
      <dgm:t>
        <a:bodyPr/>
        <a:lstStyle/>
        <a:p>
          <a:endParaRPr lang="en-US"/>
        </a:p>
      </dgm:t>
    </dgm:pt>
    <dgm:pt modelId="{9B61C38D-3A61-4516-B77C-BDA70D8F9D65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Lowest life expectancy</a:t>
          </a:r>
        </a:p>
      </dgm:t>
    </dgm:pt>
    <dgm:pt modelId="{AFDA7340-728F-4C61-9114-872F9640941C}" type="parTrans" cxnId="{50917320-5923-4A03-9BBB-AE999FD3C128}">
      <dgm:prSet/>
      <dgm:spPr/>
      <dgm:t>
        <a:bodyPr/>
        <a:lstStyle/>
        <a:p>
          <a:endParaRPr lang="en-US"/>
        </a:p>
      </dgm:t>
    </dgm:pt>
    <dgm:pt modelId="{B2B4F23E-CE3A-4651-BA90-381A0FAE570E}" type="sibTrans" cxnId="{50917320-5923-4A03-9BBB-AE999FD3C128}">
      <dgm:prSet/>
      <dgm:spPr/>
      <dgm:t>
        <a:bodyPr/>
        <a:lstStyle/>
        <a:p>
          <a:endParaRPr lang="en-US"/>
        </a:p>
      </dgm:t>
    </dgm:pt>
    <dgm:pt modelId="{3FFF2A5A-41AF-4AA0-97BF-369402BDF223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Highest dependency ratio of young</a:t>
          </a:r>
        </a:p>
      </dgm:t>
    </dgm:pt>
    <dgm:pt modelId="{BC084F09-227D-49D9-BCEC-2335EA700DA0}" type="parTrans" cxnId="{E8076406-80A1-4510-A121-A6DBF49169AD}">
      <dgm:prSet/>
      <dgm:spPr/>
      <dgm:t>
        <a:bodyPr/>
        <a:lstStyle/>
        <a:p>
          <a:endParaRPr lang="en-US"/>
        </a:p>
      </dgm:t>
    </dgm:pt>
    <dgm:pt modelId="{0F9D8C98-883F-4A7C-877B-FDB4E12A2439}" type="sibTrans" cxnId="{E8076406-80A1-4510-A121-A6DBF49169AD}">
      <dgm:prSet/>
      <dgm:spPr/>
      <dgm:t>
        <a:bodyPr/>
        <a:lstStyle/>
        <a:p>
          <a:endParaRPr lang="en-US"/>
        </a:p>
      </dgm:t>
    </dgm:pt>
    <dgm:pt modelId="{8EC352F7-36FE-48EC-A81B-C43AB02F66BC}" type="pres">
      <dgm:prSet presAssocID="{C028DB02-0C65-4F89-B1E4-AE628E2B7EEE}" presName="linear" presStyleCnt="0">
        <dgm:presLayoutVars>
          <dgm:animLvl val="lvl"/>
          <dgm:resizeHandles val="exact"/>
        </dgm:presLayoutVars>
      </dgm:prSet>
      <dgm:spPr/>
    </dgm:pt>
    <dgm:pt modelId="{D24747F5-525D-47B6-A4D0-887FB98BD450}" type="pres">
      <dgm:prSet presAssocID="{97897C83-E526-4F9F-A889-4BCDB09562E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EA58FB7-31B8-481A-A5A5-6D238E4580C9}" type="pres">
      <dgm:prSet presAssocID="{97897C83-E526-4F9F-A889-4BCDB09562E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8E7D702-58C1-4D94-AB44-84FDA634DC74}" type="presOf" srcId="{C028DB02-0C65-4F89-B1E4-AE628E2B7EEE}" destId="{8EC352F7-36FE-48EC-A81B-C43AB02F66BC}" srcOrd="0" destOrd="0" presId="urn:microsoft.com/office/officeart/2005/8/layout/vList2"/>
    <dgm:cxn modelId="{E8076406-80A1-4510-A121-A6DBF49169AD}" srcId="{97897C83-E526-4F9F-A889-4BCDB09562EF}" destId="{3FFF2A5A-41AF-4AA0-97BF-369402BDF223}" srcOrd="5" destOrd="0" parTransId="{BC084F09-227D-49D9-BCEC-2335EA700DA0}" sibTransId="{0F9D8C98-883F-4A7C-877B-FDB4E12A2439}"/>
    <dgm:cxn modelId="{C6677B06-3DC8-46A3-880B-3CDD75F6D3B5}" type="presOf" srcId="{97897C83-E526-4F9F-A889-4BCDB09562EF}" destId="{D24747F5-525D-47B6-A4D0-887FB98BD450}" srcOrd="0" destOrd="0" presId="urn:microsoft.com/office/officeart/2005/8/layout/vList2"/>
    <dgm:cxn modelId="{9302D809-2B48-4EB3-A406-B520BD2399E1}" type="presOf" srcId="{9B61C38D-3A61-4516-B77C-BDA70D8F9D65}" destId="{7EA58FB7-31B8-481A-A5A5-6D238E4580C9}" srcOrd="0" destOrd="4" presId="urn:microsoft.com/office/officeart/2005/8/layout/vList2"/>
    <dgm:cxn modelId="{21A9EB18-4BEB-42CD-AB49-F8C3CB4E8594}" srcId="{97897C83-E526-4F9F-A889-4BCDB09562EF}" destId="{E4CE1F37-966E-41EE-8EDA-95D742EF4EEB}" srcOrd="1" destOrd="0" parTransId="{E9F0E346-FAD3-4C1E-BD89-89D6D5E30DB9}" sibTransId="{1D044CE1-FC4F-4DD6-BA7A-0B2025BB8C1A}"/>
    <dgm:cxn modelId="{CE14E61D-75BB-45E7-9D95-CB9FED87772C}" type="presOf" srcId="{42077AF9-D19D-476E-9E2F-0B9BDA099881}" destId="{7EA58FB7-31B8-481A-A5A5-6D238E4580C9}" srcOrd="0" destOrd="2" presId="urn:microsoft.com/office/officeart/2005/8/layout/vList2"/>
    <dgm:cxn modelId="{50917320-5923-4A03-9BBB-AE999FD3C128}" srcId="{97897C83-E526-4F9F-A889-4BCDB09562EF}" destId="{9B61C38D-3A61-4516-B77C-BDA70D8F9D65}" srcOrd="4" destOrd="0" parTransId="{AFDA7340-728F-4C61-9114-872F9640941C}" sibTransId="{B2B4F23E-CE3A-4651-BA90-381A0FAE570E}"/>
    <dgm:cxn modelId="{C417684E-2756-4078-88C2-A9EADC549ED0}" type="presOf" srcId="{3FFF2A5A-41AF-4AA0-97BF-369402BDF223}" destId="{7EA58FB7-31B8-481A-A5A5-6D238E4580C9}" srcOrd="0" destOrd="5" presId="urn:microsoft.com/office/officeart/2005/8/layout/vList2"/>
    <dgm:cxn modelId="{4DF97754-8250-4170-ACDD-821646873BA2}" type="presOf" srcId="{2FDA952D-0598-4436-9DD6-EB865B5321E5}" destId="{7EA58FB7-31B8-481A-A5A5-6D238E4580C9}" srcOrd="0" destOrd="0" presId="urn:microsoft.com/office/officeart/2005/8/layout/vList2"/>
    <dgm:cxn modelId="{DD9BB75E-0B95-4B25-8BE8-39212D5DDAC3}" type="presOf" srcId="{E4CE1F37-966E-41EE-8EDA-95D742EF4EEB}" destId="{7EA58FB7-31B8-481A-A5A5-6D238E4580C9}" srcOrd="0" destOrd="1" presId="urn:microsoft.com/office/officeart/2005/8/layout/vList2"/>
    <dgm:cxn modelId="{9D3EDE60-E71F-452F-8880-8EDD85225F3F}" srcId="{97897C83-E526-4F9F-A889-4BCDB09562EF}" destId="{E0258E2F-B98E-4347-8246-298A0680C0F3}" srcOrd="3" destOrd="0" parTransId="{9E904456-4EEE-4429-BC4D-B7D316DD1EB4}" sibTransId="{073AF70B-A06F-4603-BA8D-F820CA870356}"/>
    <dgm:cxn modelId="{D0A4E591-41E1-40B7-8918-1BCAE96EB09C}" type="presOf" srcId="{E0258E2F-B98E-4347-8246-298A0680C0F3}" destId="{7EA58FB7-31B8-481A-A5A5-6D238E4580C9}" srcOrd="0" destOrd="3" presId="urn:microsoft.com/office/officeart/2005/8/layout/vList2"/>
    <dgm:cxn modelId="{BF4081A0-3882-466E-9ED1-3657BFEDCFEB}" srcId="{C028DB02-0C65-4F89-B1E4-AE628E2B7EEE}" destId="{97897C83-E526-4F9F-A889-4BCDB09562EF}" srcOrd="0" destOrd="0" parTransId="{475DF5FC-3DAC-4EDF-AE7D-ED101D8F8068}" sibTransId="{7804D248-F920-4403-A277-07DF6D9C3859}"/>
    <dgm:cxn modelId="{90231EAA-8F7E-4F29-9E28-D66ABCED37D1}" srcId="{97897C83-E526-4F9F-A889-4BCDB09562EF}" destId="{42077AF9-D19D-476E-9E2F-0B9BDA099881}" srcOrd="2" destOrd="0" parTransId="{F11F34B3-80EB-4037-AEBC-DEF301B74830}" sibTransId="{740E69C1-4FFC-4C45-B899-29E12956B73B}"/>
    <dgm:cxn modelId="{E0A1A4D0-A15C-4351-9321-AAADEE27E70D}" srcId="{97897C83-E526-4F9F-A889-4BCDB09562EF}" destId="{2FDA952D-0598-4436-9DD6-EB865B5321E5}" srcOrd="0" destOrd="0" parTransId="{7021701F-579B-424D-8EA1-AD5E229A6E54}" sibTransId="{AD469C55-417E-4038-A6CD-89D6F8DD4A4E}"/>
    <dgm:cxn modelId="{AEF1D0D0-89D6-4C73-BDF3-1F7C436A3EC3}" type="presParOf" srcId="{8EC352F7-36FE-48EC-A81B-C43AB02F66BC}" destId="{D24747F5-525D-47B6-A4D0-887FB98BD450}" srcOrd="0" destOrd="0" presId="urn:microsoft.com/office/officeart/2005/8/layout/vList2"/>
    <dgm:cxn modelId="{0ACACF62-BB45-401E-9373-366739A4C07D}" type="presParOf" srcId="{8EC352F7-36FE-48EC-A81B-C43AB02F66BC}" destId="{7EA58FB7-31B8-481A-A5A5-6D238E4580C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28DB02-0C65-4F89-B1E4-AE628E2B7EEE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568FB40-33ED-4A04-BBFD-A4EB7716BB01}">
      <dgm:prSet/>
      <dgm:spPr>
        <a:gradFill flip="none" rotWithShape="0">
          <a:gsLst>
            <a:gs pos="0">
              <a:srgbClr val="79AE02">
                <a:shade val="30000"/>
                <a:satMod val="115000"/>
              </a:srgbClr>
            </a:gs>
            <a:gs pos="50000">
              <a:srgbClr val="79AE02">
                <a:shade val="67500"/>
                <a:satMod val="115000"/>
              </a:srgbClr>
            </a:gs>
            <a:gs pos="100000">
              <a:srgbClr val="79AE02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b="1" dirty="0"/>
            <a:t>Opportunities: Frontier Market</a:t>
          </a:r>
        </a:p>
      </dgm:t>
    </dgm:pt>
    <dgm:pt modelId="{289C396F-6D9B-499B-AF1A-0523B54F07AA}" type="parTrans" cxnId="{F322051A-28E4-4F96-B7B7-6CD3DC2A17CA}">
      <dgm:prSet/>
      <dgm:spPr/>
      <dgm:t>
        <a:bodyPr/>
        <a:lstStyle/>
        <a:p>
          <a:endParaRPr lang="en-US"/>
        </a:p>
      </dgm:t>
    </dgm:pt>
    <dgm:pt modelId="{94228D95-0BBE-49DB-932F-7EAA4CAC6177}" type="sibTrans" cxnId="{F322051A-28E4-4F96-B7B7-6CD3DC2A17CA}">
      <dgm:prSet/>
      <dgm:spPr/>
      <dgm:t>
        <a:bodyPr/>
        <a:lstStyle/>
        <a:p>
          <a:endParaRPr lang="en-US"/>
        </a:p>
      </dgm:t>
    </dgm:pt>
    <dgm:pt modelId="{0F4B8EF1-F29E-4434-9325-E573DE7C3D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Energy</a:t>
          </a:r>
        </a:p>
      </dgm:t>
    </dgm:pt>
    <dgm:pt modelId="{1C08D8E9-E9D1-45F6-9A5B-1DB8206240D5}" type="parTrans" cxnId="{3C3377C2-2A0A-4313-899A-A116379A215B}">
      <dgm:prSet/>
      <dgm:spPr/>
      <dgm:t>
        <a:bodyPr/>
        <a:lstStyle/>
        <a:p>
          <a:endParaRPr lang="en-US"/>
        </a:p>
      </dgm:t>
    </dgm:pt>
    <dgm:pt modelId="{13328DFE-A295-4A1D-A5E0-96F1E2230A31}" type="sibTrans" cxnId="{3C3377C2-2A0A-4313-899A-A116379A215B}">
      <dgm:prSet/>
      <dgm:spPr/>
      <dgm:t>
        <a:bodyPr/>
        <a:lstStyle/>
        <a:p>
          <a:endParaRPr lang="en-US"/>
        </a:p>
      </dgm:t>
    </dgm:pt>
    <dgm:pt modelId="{AA1C53FC-AB04-44E7-A0B0-4BECF7900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Education</a:t>
          </a:r>
        </a:p>
      </dgm:t>
    </dgm:pt>
    <dgm:pt modelId="{B0692896-CE0A-45D4-981B-EB57DB2A95B7}" type="parTrans" cxnId="{0C7E9F60-3862-44EB-A134-7DD816B2899A}">
      <dgm:prSet/>
      <dgm:spPr/>
      <dgm:t>
        <a:bodyPr/>
        <a:lstStyle/>
        <a:p>
          <a:endParaRPr lang="en-US"/>
        </a:p>
      </dgm:t>
    </dgm:pt>
    <dgm:pt modelId="{8D5060F9-D64D-4E71-AB78-7996CBC3FBFF}" type="sibTrans" cxnId="{0C7E9F60-3862-44EB-A134-7DD816B2899A}">
      <dgm:prSet/>
      <dgm:spPr/>
      <dgm:t>
        <a:bodyPr/>
        <a:lstStyle/>
        <a:p>
          <a:endParaRPr lang="en-US"/>
        </a:p>
      </dgm:t>
    </dgm:pt>
    <dgm:pt modelId="{DC20336C-2D8F-4E1B-BFC9-F70500C490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</a:t>
          </a:r>
        </a:p>
      </dgm:t>
    </dgm:pt>
    <dgm:pt modelId="{68F4F18B-F8CA-4DAE-8DC1-BF90996EB2D2}" type="parTrans" cxnId="{6EF057F9-F5A8-4D79-AF5D-9A6F8C145BBB}">
      <dgm:prSet/>
      <dgm:spPr/>
      <dgm:t>
        <a:bodyPr/>
        <a:lstStyle/>
        <a:p>
          <a:endParaRPr lang="en-US"/>
        </a:p>
      </dgm:t>
    </dgm:pt>
    <dgm:pt modelId="{7756DA18-3146-4A94-8F1E-713115D32F34}" type="sibTrans" cxnId="{6EF057F9-F5A8-4D79-AF5D-9A6F8C145BBB}">
      <dgm:prSet/>
      <dgm:spPr/>
      <dgm:t>
        <a:bodyPr/>
        <a:lstStyle/>
        <a:p>
          <a:endParaRPr lang="en-US"/>
        </a:p>
      </dgm:t>
    </dgm:pt>
    <dgm:pt modelId="{735B1660-6BCB-4D86-AFE6-A60AA7DB129E}">
      <dgm:prSet/>
      <dgm:spPr>
        <a:gradFill flip="none" rotWithShape="0">
          <a:gsLst>
            <a:gs pos="0">
              <a:srgbClr val="A30909">
                <a:shade val="30000"/>
                <a:satMod val="115000"/>
              </a:srgbClr>
            </a:gs>
            <a:gs pos="50000">
              <a:srgbClr val="A30909">
                <a:shade val="67500"/>
                <a:satMod val="115000"/>
              </a:srgbClr>
            </a:gs>
            <a:gs pos="100000">
              <a:srgbClr val="A30909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US" b="1" dirty="0"/>
            <a:t>Risks and Challenges</a:t>
          </a:r>
        </a:p>
      </dgm:t>
    </dgm:pt>
    <dgm:pt modelId="{52462B3D-C8C2-4C13-9FA6-94EB22D50F33}" type="parTrans" cxnId="{F3F91561-7A9E-4328-9EF7-48B3BDFB3CA1}">
      <dgm:prSet/>
      <dgm:spPr/>
      <dgm:t>
        <a:bodyPr/>
        <a:lstStyle/>
        <a:p>
          <a:endParaRPr lang="en-US"/>
        </a:p>
      </dgm:t>
    </dgm:pt>
    <dgm:pt modelId="{9BE6BD2A-8A88-4539-A926-C28CF62BC2AD}" type="sibTrans" cxnId="{F3F91561-7A9E-4328-9EF7-48B3BDFB3CA1}">
      <dgm:prSet/>
      <dgm:spPr/>
      <dgm:t>
        <a:bodyPr/>
        <a:lstStyle/>
        <a:p>
          <a:endParaRPr lang="en-US"/>
        </a:p>
      </dgm:t>
    </dgm:pt>
    <dgm:pt modelId="{CC295400-E69C-4797-A4E3-E87A748FAC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Unstable political conditions</a:t>
          </a:r>
        </a:p>
      </dgm:t>
    </dgm:pt>
    <dgm:pt modelId="{D1D15C18-C4A0-4140-98C0-2CEE93A6571E}" type="parTrans" cxnId="{8B809C6A-8F85-47C0-8582-BCAF12F73ECE}">
      <dgm:prSet/>
      <dgm:spPr/>
      <dgm:t>
        <a:bodyPr/>
        <a:lstStyle/>
        <a:p>
          <a:endParaRPr lang="en-US"/>
        </a:p>
      </dgm:t>
    </dgm:pt>
    <dgm:pt modelId="{D5CF2175-6A5F-420F-8DFA-E780997EDA87}" type="sibTrans" cxnId="{8B809C6A-8F85-47C0-8582-BCAF12F73ECE}">
      <dgm:prSet/>
      <dgm:spPr/>
      <dgm:t>
        <a:bodyPr/>
        <a:lstStyle/>
        <a:p>
          <a:endParaRPr lang="en-US"/>
        </a:p>
      </dgm:t>
    </dgm:pt>
    <dgm:pt modelId="{72A919F5-31CD-48B8-8DDD-A5931A7E65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Potentially high human capital costs</a:t>
          </a:r>
        </a:p>
      </dgm:t>
    </dgm:pt>
    <dgm:pt modelId="{4999C852-E2B9-47DC-94F1-FF81CF665CBC}" type="parTrans" cxnId="{03B9878F-E03F-4216-B0CE-E97023FF6CEF}">
      <dgm:prSet/>
      <dgm:spPr/>
      <dgm:t>
        <a:bodyPr/>
        <a:lstStyle/>
        <a:p>
          <a:endParaRPr lang="en-US"/>
        </a:p>
      </dgm:t>
    </dgm:pt>
    <dgm:pt modelId="{414D7B14-8285-4EDF-875F-ED776206D0CE}" type="sibTrans" cxnId="{03B9878F-E03F-4216-B0CE-E97023FF6CEF}">
      <dgm:prSet/>
      <dgm:spPr/>
      <dgm:t>
        <a:bodyPr/>
        <a:lstStyle/>
        <a:p>
          <a:endParaRPr lang="en-US"/>
        </a:p>
      </dgm:t>
    </dgm:pt>
    <dgm:pt modelId="{A10F7FEC-4201-4079-917B-434EF3B821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Exposure to potential natural disasters/losses</a:t>
          </a:r>
        </a:p>
      </dgm:t>
    </dgm:pt>
    <dgm:pt modelId="{A60153A7-4006-45EA-B6D0-191E50ACA89E}" type="parTrans" cxnId="{4907ED69-D4C0-443B-9316-944F41C6EC27}">
      <dgm:prSet/>
      <dgm:spPr/>
      <dgm:t>
        <a:bodyPr/>
        <a:lstStyle/>
        <a:p>
          <a:endParaRPr lang="en-US"/>
        </a:p>
      </dgm:t>
    </dgm:pt>
    <dgm:pt modelId="{64109AC6-A095-4554-8AE7-8F2F7BC42CF0}" type="sibTrans" cxnId="{4907ED69-D4C0-443B-9316-944F41C6EC27}">
      <dgm:prSet/>
      <dgm:spPr/>
      <dgm:t>
        <a:bodyPr/>
        <a:lstStyle/>
        <a:p>
          <a:endParaRPr lang="en-US"/>
        </a:p>
      </dgm:t>
    </dgm:pt>
    <dgm:pt modelId="{8EC352F7-36FE-48EC-A81B-C43AB02F66BC}" type="pres">
      <dgm:prSet presAssocID="{C028DB02-0C65-4F89-B1E4-AE628E2B7EEE}" presName="linear" presStyleCnt="0">
        <dgm:presLayoutVars>
          <dgm:animLvl val="lvl"/>
          <dgm:resizeHandles val="exact"/>
        </dgm:presLayoutVars>
      </dgm:prSet>
      <dgm:spPr/>
    </dgm:pt>
    <dgm:pt modelId="{3078343C-CEC9-4006-95E9-FCEEEB924850}" type="pres">
      <dgm:prSet presAssocID="{E568FB40-33ED-4A04-BBFD-A4EB7716BB0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30606B-D694-4A93-AFE2-9197BF7F3C14}" type="pres">
      <dgm:prSet presAssocID="{E568FB40-33ED-4A04-BBFD-A4EB7716BB01}" presName="childText" presStyleLbl="revTx" presStyleIdx="0" presStyleCnt="2">
        <dgm:presLayoutVars>
          <dgm:bulletEnabled val="1"/>
        </dgm:presLayoutVars>
      </dgm:prSet>
      <dgm:spPr/>
    </dgm:pt>
    <dgm:pt modelId="{146C680D-01AC-4D97-8682-82B1D8FC3C84}" type="pres">
      <dgm:prSet presAssocID="{735B1660-6BCB-4D86-AFE6-A60AA7DB129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F99DBFB-5A19-4643-A870-4FF319FF59B1}" type="pres">
      <dgm:prSet presAssocID="{735B1660-6BCB-4D86-AFE6-A60AA7DB129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8E7D702-58C1-4D94-AB44-84FDA634DC74}" type="presOf" srcId="{C028DB02-0C65-4F89-B1E4-AE628E2B7EEE}" destId="{8EC352F7-36FE-48EC-A81B-C43AB02F66BC}" srcOrd="0" destOrd="0" presId="urn:microsoft.com/office/officeart/2005/8/layout/vList2"/>
    <dgm:cxn modelId="{F322051A-28E4-4F96-B7B7-6CD3DC2A17CA}" srcId="{C028DB02-0C65-4F89-B1E4-AE628E2B7EEE}" destId="{E568FB40-33ED-4A04-BBFD-A4EB7716BB01}" srcOrd="0" destOrd="0" parTransId="{289C396F-6D9B-499B-AF1A-0523B54F07AA}" sibTransId="{94228D95-0BBE-49DB-932F-7EAA4CAC6177}"/>
    <dgm:cxn modelId="{1C8ABB2E-FA2E-4FF6-9747-9B0737A17D40}" type="presOf" srcId="{735B1660-6BCB-4D86-AFE6-A60AA7DB129E}" destId="{146C680D-01AC-4D97-8682-82B1D8FC3C84}" srcOrd="0" destOrd="0" presId="urn:microsoft.com/office/officeart/2005/8/layout/vList2"/>
    <dgm:cxn modelId="{34339C5E-6E9A-4C19-92ED-99530C921EEB}" type="presOf" srcId="{AA1C53FC-AB04-44E7-A0B0-4BECF790044D}" destId="{2D30606B-D694-4A93-AFE2-9197BF7F3C14}" srcOrd="0" destOrd="1" presId="urn:microsoft.com/office/officeart/2005/8/layout/vList2"/>
    <dgm:cxn modelId="{0C7E9F60-3862-44EB-A134-7DD816B2899A}" srcId="{E568FB40-33ED-4A04-BBFD-A4EB7716BB01}" destId="{AA1C53FC-AB04-44E7-A0B0-4BECF790044D}" srcOrd="1" destOrd="0" parTransId="{B0692896-CE0A-45D4-981B-EB57DB2A95B7}" sibTransId="{8D5060F9-D64D-4E71-AB78-7996CBC3FBFF}"/>
    <dgm:cxn modelId="{F3F91561-7A9E-4328-9EF7-48B3BDFB3CA1}" srcId="{C028DB02-0C65-4F89-B1E4-AE628E2B7EEE}" destId="{735B1660-6BCB-4D86-AFE6-A60AA7DB129E}" srcOrd="1" destOrd="0" parTransId="{52462B3D-C8C2-4C13-9FA6-94EB22D50F33}" sibTransId="{9BE6BD2A-8A88-4539-A926-C28CF62BC2AD}"/>
    <dgm:cxn modelId="{DAA7B466-EAEA-414F-A7BD-E43FDF063A2E}" type="presOf" srcId="{E568FB40-33ED-4A04-BBFD-A4EB7716BB01}" destId="{3078343C-CEC9-4006-95E9-FCEEEB924850}" srcOrd="0" destOrd="0" presId="urn:microsoft.com/office/officeart/2005/8/layout/vList2"/>
    <dgm:cxn modelId="{4907ED69-D4C0-443B-9316-944F41C6EC27}" srcId="{735B1660-6BCB-4D86-AFE6-A60AA7DB129E}" destId="{A10F7FEC-4201-4079-917B-434EF3B82187}" srcOrd="2" destOrd="0" parTransId="{A60153A7-4006-45EA-B6D0-191E50ACA89E}" sibTransId="{64109AC6-A095-4554-8AE7-8F2F7BC42CF0}"/>
    <dgm:cxn modelId="{8B809C6A-8F85-47C0-8582-BCAF12F73ECE}" srcId="{735B1660-6BCB-4D86-AFE6-A60AA7DB129E}" destId="{CC295400-E69C-4797-A4E3-E87A748FAC72}" srcOrd="0" destOrd="0" parTransId="{D1D15C18-C4A0-4140-98C0-2CEE93A6571E}" sibTransId="{D5CF2175-6A5F-420F-8DFA-E780997EDA87}"/>
    <dgm:cxn modelId="{0044CE7A-C30B-422B-A3E2-5CB4C42D0AB9}" type="presOf" srcId="{A10F7FEC-4201-4079-917B-434EF3B82187}" destId="{0F99DBFB-5A19-4643-A870-4FF319FF59B1}" srcOrd="0" destOrd="2" presId="urn:microsoft.com/office/officeart/2005/8/layout/vList2"/>
    <dgm:cxn modelId="{ADFF827E-592E-4B25-AFC3-E4B9D63E7B92}" type="presOf" srcId="{CC295400-E69C-4797-A4E3-E87A748FAC72}" destId="{0F99DBFB-5A19-4643-A870-4FF319FF59B1}" srcOrd="0" destOrd="0" presId="urn:microsoft.com/office/officeart/2005/8/layout/vList2"/>
    <dgm:cxn modelId="{03B9878F-E03F-4216-B0CE-E97023FF6CEF}" srcId="{735B1660-6BCB-4D86-AFE6-A60AA7DB129E}" destId="{72A919F5-31CD-48B8-8DDD-A5931A7E65D5}" srcOrd="1" destOrd="0" parTransId="{4999C852-E2B9-47DC-94F1-FF81CF665CBC}" sibTransId="{414D7B14-8285-4EDF-875F-ED776206D0CE}"/>
    <dgm:cxn modelId="{55253294-4C7F-4833-87ED-0F897273BE56}" type="presOf" srcId="{0F4B8EF1-F29E-4434-9325-E573DE7C3DD2}" destId="{2D30606B-D694-4A93-AFE2-9197BF7F3C14}" srcOrd="0" destOrd="0" presId="urn:microsoft.com/office/officeart/2005/8/layout/vList2"/>
    <dgm:cxn modelId="{02E8E1BC-2E1F-4D59-9737-C63B14BB3A52}" type="presOf" srcId="{72A919F5-31CD-48B8-8DDD-A5931A7E65D5}" destId="{0F99DBFB-5A19-4643-A870-4FF319FF59B1}" srcOrd="0" destOrd="1" presId="urn:microsoft.com/office/officeart/2005/8/layout/vList2"/>
    <dgm:cxn modelId="{3C3377C2-2A0A-4313-899A-A116379A215B}" srcId="{E568FB40-33ED-4A04-BBFD-A4EB7716BB01}" destId="{0F4B8EF1-F29E-4434-9325-E573DE7C3DD2}" srcOrd="0" destOrd="0" parTransId="{1C08D8E9-E9D1-45F6-9A5B-1DB8206240D5}" sibTransId="{13328DFE-A295-4A1D-A5E0-96F1E2230A31}"/>
    <dgm:cxn modelId="{2B2E6ECA-60BA-4446-8B8E-9FAA7A41275F}" type="presOf" srcId="{DC20336C-2D8F-4E1B-BFC9-F70500C4908F}" destId="{2D30606B-D694-4A93-AFE2-9197BF7F3C14}" srcOrd="0" destOrd="2" presId="urn:microsoft.com/office/officeart/2005/8/layout/vList2"/>
    <dgm:cxn modelId="{6EF057F9-F5A8-4D79-AF5D-9A6F8C145BBB}" srcId="{E568FB40-33ED-4A04-BBFD-A4EB7716BB01}" destId="{DC20336C-2D8F-4E1B-BFC9-F70500C4908F}" srcOrd="2" destOrd="0" parTransId="{68F4F18B-F8CA-4DAE-8DC1-BF90996EB2D2}" sibTransId="{7756DA18-3146-4A94-8F1E-713115D32F34}"/>
    <dgm:cxn modelId="{C0B2F395-438A-495B-8725-9C0A98498450}" type="presParOf" srcId="{8EC352F7-36FE-48EC-A81B-C43AB02F66BC}" destId="{3078343C-CEC9-4006-95E9-FCEEEB924850}" srcOrd="0" destOrd="0" presId="urn:microsoft.com/office/officeart/2005/8/layout/vList2"/>
    <dgm:cxn modelId="{282BF2EF-B503-4E35-BF55-463B9BC3EC53}" type="presParOf" srcId="{8EC352F7-36FE-48EC-A81B-C43AB02F66BC}" destId="{2D30606B-D694-4A93-AFE2-9197BF7F3C14}" srcOrd="1" destOrd="0" presId="urn:microsoft.com/office/officeart/2005/8/layout/vList2"/>
    <dgm:cxn modelId="{569ACC97-E07E-4C54-8123-9A48541E171B}" type="presParOf" srcId="{8EC352F7-36FE-48EC-A81B-C43AB02F66BC}" destId="{146C680D-01AC-4D97-8682-82B1D8FC3C84}" srcOrd="2" destOrd="0" presId="urn:microsoft.com/office/officeart/2005/8/layout/vList2"/>
    <dgm:cxn modelId="{04589131-5E01-480E-90F0-A9E508BA6871}" type="presParOf" srcId="{8EC352F7-36FE-48EC-A81B-C43AB02F66BC}" destId="{0F99DBFB-5A19-4643-A870-4FF319FF59B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1E2FD5-9166-4425-9F9A-52128FBDE9E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21655CB-6CE0-400B-9652-91CC983D9CE7}">
      <dgm:prSet custT="1"/>
      <dgm:spPr>
        <a:gradFill flip="none" rotWithShape="0">
          <a:gsLst>
            <a:gs pos="0">
              <a:srgbClr val="014E52">
                <a:lumMod val="75000"/>
                <a:lumOff val="25000"/>
                <a:shade val="30000"/>
                <a:satMod val="115000"/>
              </a:srgbClr>
            </a:gs>
            <a:gs pos="50000">
              <a:srgbClr val="014E52">
                <a:lumMod val="75000"/>
                <a:lumOff val="25000"/>
                <a:shade val="67500"/>
                <a:satMod val="115000"/>
              </a:srgbClr>
            </a:gs>
            <a:gs pos="100000">
              <a:srgbClr val="014E52">
                <a:lumMod val="75000"/>
                <a:lumOff val="25000"/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prstClr val="white"/>
              </a:solidFill>
              <a:latin typeface="Century Gothic"/>
              <a:ea typeface="+mn-ea"/>
              <a:cs typeface="+mn-cs"/>
            </a:rPr>
            <a:t>Demographics</a:t>
          </a:r>
        </a:p>
      </dgm:t>
    </dgm:pt>
    <dgm:pt modelId="{644AF840-92F8-4CE6-953C-E54FA0987E7C}" type="parTrans" cxnId="{325A4F2C-F74E-4F88-B1D4-0616B94A21E8}">
      <dgm:prSet/>
      <dgm:spPr/>
      <dgm:t>
        <a:bodyPr/>
        <a:lstStyle/>
        <a:p>
          <a:endParaRPr lang="en-US"/>
        </a:p>
      </dgm:t>
    </dgm:pt>
    <dgm:pt modelId="{3F45C6DF-6D83-4000-9BED-FC2A1CDAFC09}" type="sibTrans" cxnId="{325A4F2C-F74E-4F88-B1D4-0616B94A21E8}">
      <dgm:prSet/>
      <dgm:spPr/>
      <dgm:t>
        <a:bodyPr/>
        <a:lstStyle/>
        <a:p>
          <a:endParaRPr lang="en-US"/>
        </a:p>
      </dgm:t>
    </dgm:pt>
    <dgm:pt modelId="{BB735D40-10C8-4209-AF5E-CF911D687F08}">
      <dgm:prSet/>
      <dgm:spPr/>
      <dgm:t>
        <a:bodyPr/>
        <a:lstStyle/>
        <a:p>
          <a:r>
            <a:rPr lang="en-US"/>
            <a:t>Highest GDP</a:t>
          </a:r>
        </a:p>
      </dgm:t>
    </dgm:pt>
    <dgm:pt modelId="{19715EF0-8B1A-4358-A4C5-209509C45247}" type="parTrans" cxnId="{1B16E2BC-1045-49C2-BEB2-A737C8D3A655}">
      <dgm:prSet/>
      <dgm:spPr/>
      <dgm:t>
        <a:bodyPr/>
        <a:lstStyle/>
        <a:p>
          <a:endParaRPr lang="en-US"/>
        </a:p>
      </dgm:t>
    </dgm:pt>
    <dgm:pt modelId="{712D51EF-5527-41C4-A5CB-EBE61CA700FA}" type="sibTrans" cxnId="{1B16E2BC-1045-49C2-BEB2-A737C8D3A655}">
      <dgm:prSet/>
      <dgm:spPr/>
      <dgm:t>
        <a:bodyPr/>
        <a:lstStyle/>
        <a:p>
          <a:endParaRPr lang="en-US"/>
        </a:p>
      </dgm:t>
    </dgm:pt>
    <dgm:pt modelId="{F2083F02-8DFC-4441-845B-F939E51811C4}">
      <dgm:prSet/>
      <dgm:spPr/>
      <dgm:t>
        <a:bodyPr/>
        <a:lstStyle/>
        <a:p>
          <a:r>
            <a:rPr lang="en-US"/>
            <a:t>Lowest service contribution to GDP</a:t>
          </a:r>
        </a:p>
      </dgm:t>
    </dgm:pt>
    <dgm:pt modelId="{F0131CDC-9430-4A74-B0F9-ADD4BEEA01DE}" type="parTrans" cxnId="{FF94C73B-09E0-4DD4-B8C0-A6E333877D2B}">
      <dgm:prSet/>
      <dgm:spPr/>
      <dgm:t>
        <a:bodyPr/>
        <a:lstStyle/>
        <a:p>
          <a:endParaRPr lang="en-US"/>
        </a:p>
      </dgm:t>
    </dgm:pt>
    <dgm:pt modelId="{A519CCD7-270B-41E9-885B-FCABAED3AC74}" type="sibTrans" cxnId="{FF94C73B-09E0-4DD4-B8C0-A6E333877D2B}">
      <dgm:prSet/>
      <dgm:spPr/>
      <dgm:t>
        <a:bodyPr/>
        <a:lstStyle/>
        <a:p>
          <a:endParaRPr lang="en-US"/>
        </a:p>
      </dgm:t>
    </dgm:pt>
    <dgm:pt modelId="{4036BB6C-ED86-4B51-86E4-9EDED04F2A1E}">
      <dgm:prSet/>
      <dgm:spPr/>
      <dgm:t>
        <a:bodyPr/>
        <a:lstStyle/>
        <a:p>
          <a:r>
            <a:rPr lang="en-US"/>
            <a:t>2nd lowest GDP growth</a:t>
          </a:r>
        </a:p>
      </dgm:t>
    </dgm:pt>
    <dgm:pt modelId="{B71A91EA-8B10-46B7-A8E6-0A59145D6398}" type="parTrans" cxnId="{1BFE057A-9F9D-4831-A9D3-304D59173AD5}">
      <dgm:prSet/>
      <dgm:spPr/>
      <dgm:t>
        <a:bodyPr/>
        <a:lstStyle/>
        <a:p>
          <a:endParaRPr lang="en-US"/>
        </a:p>
      </dgm:t>
    </dgm:pt>
    <dgm:pt modelId="{FCC515DC-0990-479C-9513-9765A8B62409}" type="sibTrans" cxnId="{1BFE057A-9F9D-4831-A9D3-304D59173AD5}">
      <dgm:prSet/>
      <dgm:spPr/>
      <dgm:t>
        <a:bodyPr/>
        <a:lstStyle/>
        <a:p>
          <a:endParaRPr lang="en-US"/>
        </a:p>
      </dgm:t>
    </dgm:pt>
    <dgm:pt modelId="{5B355586-2ED1-431A-B41F-6B3651DD6103}">
      <dgm:prSet/>
      <dgm:spPr/>
      <dgm:t>
        <a:bodyPr/>
        <a:lstStyle/>
        <a:p>
          <a:r>
            <a:rPr lang="en-US"/>
            <a:t>Lowest birth rate</a:t>
          </a:r>
        </a:p>
      </dgm:t>
    </dgm:pt>
    <dgm:pt modelId="{A80605C3-CD82-46A4-9893-8EE82987FC42}" type="parTrans" cxnId="{BF1C0D6D-0018-4C2F-B403-453E5C5C3CF4}">
      <dgm:prSet/>
      <dgm:spPr/>
      <dgm:t>
        <a:bodyPr/>
        <a:lstStyle/>
        <a:p>
          <a:endParaRPr lang="en-US"/>
        </a:p>
      </dgm:t>
    </dgm:pt>
    <dgm:pt modelId="{C7D66D1A-561D-4427-9A7A-E4F18E0AFAE2}" type="sibTrans" cxnId="{BF1C0D6D-0018-4C2F-B403-453E5C5C3CF4}">
      <dgm:prSet/>
      <dgm:spPr/>
      <dgm:t>
        <a:bodyPr/>
        <a:lstStyle/>
        <a:p>
          <a:endParaRPr lang="en-US"/>
        </a:p>
      </dgm:t>
    </dgm:pt>
    <dgm:pt modelId="{5DB77CAE-4140-4C6A-B642-D3C1AEC5D9EB}">
      <dgm:prSet/>
      <dgm:spPr/>
      <dgm:t>
        <a:bodyPr/>
        <a:lstStyle/>
        <a:p>
          <a:r>
            <a:rPr lang="en-US"/>
            <a:t>Declining population</a:t>
          </a:r>
        </a:p>
      </dgm:t>
    </dgm:pt>
    <dgm:pt modelId="{392D7CEF-0656-4AAF-92AA-6C3A875839EE}" type="parTrans" cxnId="{B5A59D3A-3266-4FF1-BA7A-8526B8DFFF9E}">
      <dgm:prSet/>
      <dgm:spPr/>
      <dgm:t>
        <a:bodyPr/>
        <a:lstStyle/>
        <a:p>
          <a:endParaRPr lang="en-US"/>
        </a:p>
      </dgm:t>
    </dgm:pt>
    <dgm:pt modelId="{FE83BA66-CF25-446B-91B6-08BCFC7D70E8}" type="sibTrans" cxnId="{B5A59D3A-3266-4FF1-BA7A-8526B8DFFF9E}">
      <dgm:prSet/>
      <dgm:spPr/>
      <dgm:t>
        <a:bodyPr/>
        <a:lstStyle/>
        <a:p>
          <a:endParaRPr lang="en-US"/>
        </a:p>
      </dgm:t>
    </dgm:pt>
    <dgm:pt modelId="{390A6F9E-8430-4AD7-BCD8-F619A57C1F86}">
      <dgm:prSet/>
      <dgm:spPr/>
      <dgm:t>
        <a:bodyPr/>
        <a:lstStyle/>
        <a:p>
          <a:r>
            <a:rPr lang="en-US"/>
            <a:t>Aging population</a:t>
          </a:r>
        </a:p>
      </dgm:t>
    </dgm:pt>
    <dgm:pt modelId="{7DEE04BA-F4E3-4865-967C-1E4199B7AEF3}" type="parTrans" cxnId="{690FD387-E51C-439E-8271-C210F11E590D}">
      <dgm:prSet/>
      <dgm:spPr/>
      <dgm:t>
        <a:bodyPr/>
        <a:lstStyle/>
        <a:p>
          <a:endParaRPr lang="en-US"/>
        </a:p>
      </dgm:t>
    </dgm:pt>
    <dgm:pt modelId="{0D0D3129-63E6-4242-8BCC-56993F383609}" type="sibTrans" cxnId="{690FD387-E51C-439E-8271-C210F11E590D}">
      <dgm:prSet/>
      <dgm:spPr/>
      <dgm:t>
        <a:bodyPr/>
        <a:lstStyle/>
        <a:p>
          <a:endParaRPr lang="en-US"/>
        </a:p>
      </dgm:t>
    </dgm:pt>
    <dgm:pt modelId="{B49AA179-120E-40F3-9C66-53E9E535CB5F}">
      <dgm:prSet/>
      <dgm:spPr/>
      <dgm:t>
        <a:bodyPr/>
        <a:lstStyle/>
        <a:p>
          <a:r>
            <a:rPr lang="en-US" dirty="0"/>
            <a:t>US </a:t>
          </a:r>
          <a:r>
            <a:rPr lang="en-US" i="0" dirty="0"/>
            <a:t>territory</a:t>
          </a:r>
        </a:p>
      </dgm:t>
    </dgm:pt>
    <dgm:pt modelId="{05BDD068-EAA4-447A-B2FD-E9A548F14804}" type="parTrans" cxnId="{3D275C53-D754-48E6-91B8-6AFF4B4BD4CF}">
      <dgm:prSet/>
      <dgm:spPr/>
      <dgm:t>
        <a:bodyPr/>
        <a:lstStyle/>
        <a:p>
          <a:endParaRPr lang="en-US"/>
        </a:p>
      </dgm:t>
    </dgm:pt>
    <dgm:pt modelId="{D4DEFDF2-681F-4728-8399-0CDE8A81D258}" type="sibTrans" cxnId="{3D275C53-D754-48E6-91B8-6AFF4B4BD4CF}">
      <dgm:prSet/>
      <dgm:spPr/>
      <dgm:t>
        <a:bodyPr/>
        <a:lstStyle/>
        <a:p>
          <a:endParaRPr lang="en-US"/>
        </a:p>
      </dgm:t>
    </dgm:pt>
    <dgm:pt modelId="{73938D1C-6E99-4DBF-ABDA-DB994E5AE523}">
      <dgm:prSet custT="1"/>
      <dgm:spPr>
        <a:gradFill flip="none" rotWithShape="0">
          <a:gsLst>
            <a:gs pos="0">
              <a:srgbClr val="79AE02">
                <a:shade val="30000"/>
                <a:satMod val="115000"/>
              </a:srgbClr>
            </a:gs>
            <a:gs pos="50000">
              <a:srgbClr val="79AE02">
                <a:shade val="67500"/>
                <a:satMod val="115000"/>
              </a:srgbClr>
            </a:gs>
            <a:gs pos="100000">
              <a:srgbClr val="79AE02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prstClr val="white"/>
              </a:solidFill>
              <a:latin typeface="Century Gothic"/>
              <a:ea typeface="+mn-ea"/>
              <a:cs typeface="+mn-cs"/>
            </a:rPr>
            <a:t>Opportunities</a:t>
          </a:r>
        </a:p>
      </dgm:t>
    </dgm:pt>
    <dgm:pt modelId="{D2A0A521-54E3-427F-AA3D-5A0FE53B8520}" type="parTrans" cxnId="{B3F56903-FB2E-4139-A707-174FC8C0F7C8}">
      <dgm:prSet/>
      <dgm:spPr/>
      <dgm:t>
        <a:bodyPr/>
        <a:lstStyle/>
        <a:p>
          <a:endParaRPr lang="en-US"/>
        </a:p>
      </dgm:t>
    </dgm:pt>
    <dgm:pt modelId="{9F289789-8EDE-4925-8E6A-2912697DFDD7}" type="sibTrans" cxnId="{B3F56903-FB2E-4139-A707-174FC8C0F7C8}">
      <dgm:prSet/>
      <dgm:spPr/>
      <dgm:t>
        <a:bodyPr/>
        <a:lstStyle/>
        <a:p>
          <a:endParaRPr lang="en-US"/>
        </a:p>
      </dgm:t>
    </dgm:pt>
    <dgm:pt modelId="{279FF8F2-B4F0-4B52-BA8C-31A6C078E0F6}">
      <dgm:prSet/>
      <dgm:spPr/>
      <dgm:t>
        <a:bodyPr/>
        <a:lstStyle/>
        <a:p>
          <a:r>
            <a:rPr lang="en-US"/>
            <a:t>Tourism industry</a:t>
          </a:r>
        </a:p>
      </dgm:t>
    </dgm:pt>
    <dgm:pt modelId="{5A0424E1-7D8F-4EE4-9959-E38B1AFC3C41}" type="parTrans" cxnId="{0260F1F5-F1CC-4500-B77C-5EF2D4871255}">
      <dgm:prSet/>
      <dgm:spPr/>
      <dgm:t>
        <a:bodyPr/>
        <a:lstStyle/>
        <a:p>
          <a:endParaRPr lang="en-US"/>
        </a:p>
      </dgm:t>
    </dgm:pt>
    <dgm:pt modelId="{A506FD82-4484-4B57-938B-4E8C756BB3FB}" type="sibTrans" cxnId="{0260F1F5-F1CC-4500-B77C-5EF2D4871255}">
      <dgm:prSet/>
      <dgm:spPr/>
      <dgm:t>
        <a:bodyPr/>
        <a:lstStyle/>
        <a:p>
          <a:endParaRPr lang="en-US"/>
        </a:p>
      </dgm:t>
    </dgm:pt>
    <dgm:pt modelId="{D7109196-BB43-41DF-B599-F02794BC4594}">
      <dgm:prSet/>
      <dgm:spPr/>
      <dgm:t>
        <a:bodyPr/>
        <a:lstStyle/>
        <a:p>
          <a:r>
            <a:rPr lang="en-US"/>
            <a:t>Elderly care</a:t>
          </a:r>
        </a:p>
      </dgm:t>
    </dgm:pt>
    <dgm:pt modelId="{B8AEF098-5BBD-432B-92D0-CA9FAFE7C9DB}" type="parTrans" cxnId="{5D4EB8D3-9F85-49F3-BA39-CDA90D7D6AE3}">
      <dgm:prSet/>
      <dgm:spPr/>
      <dgm:t>
        <a:bodyPr/>
        <a:lstStyle/>
        <a:p>
          <a:endParaRPr lang="en-US"/>
        </a:p>
      </dgm:t>
    </dgm:pt>
    <dgm:pt modelId="{89BDF9B3-8AE4-40F1-9EF9-932CE5434273}" type="sibTrans" cxnId="{5D4EB8D3-9F85-49F3-BA39-CDA90D7D6AE3}">
      <dgm:prSet/>
      <dgm:spPr/>
      <dgm:t>
        <a:bodyPr/>
        <a:lstStyle/>
        <a:p>
          <a:endParaRPr lang="en-US"/>
        </a:p>
      </dgm:t>
    </dgm:pt>
    <dgm:pt modelId="{C1988615-EECD-4621-B3F8-C30136BEB653}">
      <dgm:prSet/>
      <dgm:spPr/>
      <dgm:t>
        <a:bodyPr/>
        <a:lstStyle/>
        <a:p>
          <a:r>
            <a:rPr lang="en-US"/>
            <a:t>Automation, AI and robotics</a:t>
          </a:r>
        </a:p>
      </dgm:t>
    </dgm:pt>
    <dgm:pt modelId="{DDA28562-912B-40CA-BBDA-EAA0F7B49C9E}" type="parTrans" cxnId="{D3E81B0E-22AA-4278-95FE-F35909F67E38}">
      <dgm:prSet/>
      <dgm:spPr/>
      <dgm:t>
        <a:bodyPr/>
        <a:lstStyle/>
        <a:p>
          <a:endParaRPr lang="en-US"/>
        </a:p>
      </dgm:t>
    </dgm:pt>
    <dgm:pt modelId="{9244982E-9539-4834-8CEA-965F774F8E2E}" type="sibTrans" cxnId="{D3E81B0E-22AA-4278-95FE-F35909F67E38}">
      <dgm:prSet/>
      <dgm:spPr/>
      <dgm:t>
        <a:bodyPr/>
        <a:lstStyle/>
        <a:p>
          <a:endParaRPr lang="en-US"/>
        </a:p>
      </dgm:t>
    </dgm:pt>
    <dgm:pt modelId="{E1DB1915-3DDA-4DBC-A5F1-38788C04D7AF}">
      <dgm:prSet custT="1"/>
      <dgm:spPr>
        <a:gradFill flip="none" rotWithShape="0">
          <a:gsLst>
            <a:gs pos="0">
              <a:srgbClr val="A30909">
                <a:shade val="30000"/>
                <a:satMod val="115000"/>
              </a:srgbClr>
            </a:gs>
            <a:gs pos="50000">
              <a:srgbClr val="A30909">
                <a:shade val="67500"/>
                <a:satMod val="115000"/>
              </a:srgbClr>
            </a:gs>
            <a:gs pos="100000">
              <a:srgbClr val="A30909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white"/>
              </a:solidFill>
              <a:latin typeface="Century Gothic"/>
              <a:ea typeface="+mn-ea"/>
              <a:cs typeface="+mn-cs"/>
            </a:rPr>
            <a:t>Challenges</a:t>
          </a:r>
        </a:p>
      </dgm:t>
    </dgm:pt>
    <dgm:pt modelId="{94C70327-29C0-4AD2-93CD-FDE36C1F5906}" type="parTrans" cxnId="{EFDEFE79-EBA9-4D76-85D6-A661BDB90111}">
      <dgm:prSet/>
      <dgm:spPr/>
      <dgm:t>
        <a:bodyPr/>
        <a:lstStyle/>
        <a:p>
          <a:endParaRPr lang="en-US"/>
        </a:p>
      </dgm:t>
    </dgm:pt>
    <dgm:pt modelId="{027DB026-18EB-42B5-A532-4898EA5DA2F9}" type="sibTrans" cxnId="{EFDEFE79-EBA9-4D76-85D6-A661BDB90111}">
      <dgm:prSet/>
      <dgm:spPr/>
      <dgm:t>
        <a:bodyPr/>
        <a:lstStyle/>
        <a:p>
          <a:endParaRPr lang="en-US"/>
        </a:p>
      </dgm:t>
    </dgm:pt>
    <dgm:pt modelId="{EB3D7438-1789-4DBD-AA83-2B5097E3D58D}">
      <dgm:prSet/>
      <dgm:spPr/>
      <dgm:t>
        <a:bodyPr/>
        <a:lstStyle/>
        <a:p>
          <a:r>
            <a:rPr lang="en-US" dirty="0"/>
            <a:t>Exposure to potential natural disasters/losses</a:t>
          </a:r>
        </a:p>
      </dgm:t>
    </dgm:pt>
    <dgm:pt modelId="{B6693D57-A3D2-41A6-9868-C4DD725B00D4}" type="parTrans" cxnId="{15118E58-A246-4736-B76D-C5EFA12AC35E}">
      <dgm:prSet/>
      <dgm:spPr/>
      <dgm:t>
        <a:bodyPr/>
        <a:lstStyle/>
        <a:p>
          <a:endParaRPr lang="en-US"/>
        </a:p>
      </dgm:t>
    </dgm:pt>
    <dgm:pt modelId="{12F21941-04FC-4F46-B27B-FB929EE69F95}" type="sibTrans" cxnId="{15118E58-A246-4736-B76D-C5EFA12AC35E}">
      <dgm:prSet/>
      <dgm:spPr/>
      <dgm:t>
        <a:bodyPr/>
        <a:lstStyle/>
        <a:p>
          <a:endParaRPr lang="en-US"/>
        </a:p>
      </dgm:t>
    </dgm:pt>
    <dgm:pt modelId="{111DA35D-3146-4DC9-A9BC-ECFFA17CD0FF}">
      <dgm:prSet/>
      <dgm:spPr/>
      <dgm:t>
        <a:bodyPr/>
        <a:lstStyle/>
        <a:p>
          <a:r>
            <a:rPr lang="en-US"/>
            <a:t>Declining working-age population</a:t>
          </a:r>
        </a:p>
      </dgm:t>
    </dgm:pt>
    <dgm:pt modelId="{3BBECAFD-C9E6-410B-9B07-583C0C975389}" type="parTrans" cxnId="{D1996A11-4637-45C4-A338-E6697604A650}">
      <dgm:prSet/>
      <dgm:spPr/>
      <dgm:t>
        <a:bodyPr/>
        <a:lstStyle/>
        <a:p>
          <a:endParaRPr lang="en-US"/>
        </a:p>
      </dgm:t>
    </dgm:pt>
    <dgm:pt modelId="{EE469947-F72E-4BBC-A5BC-E93798D5D52F}" type="sibTrans" cxnId="{D1996A11-4637-45C4-A338-E6697604A650}">
      <dgm:prSet/>
      <dgm:spPr/>
      <dgm:t>
        <a:bodyPr/>
        <a:lstStyle/>
        <a:p>
          <a:endParaRPr lang="en-US"/>
        </a:p>
      </dgm:t>
    </dgm:pt>
    <dgm:pt modelId="{F49D334F-49AD-4480-85C9-370A37EEE8C6}" type="pres">
      <dgm:prSet presAssocID="{131E2FD5-9166-4425-9F9A-52128FBDE9E1}" presName="linear" presStyleCnt="0">
        <dgm:presLayoutVars>
          <dgm:animLvl val="lvl"/>
          <dgm:resizeHandles val="exact"/>
        </dgm:presLayoutVars>
      </dgm:prSet>
      <dgm:spPr/>
    </dgm:pt>
    <dgm:pt modelId="{46EBE337-4091-4328-AC7D-0D0FCBDE3898}" type="pres">
      <dgm:prSet presAssocID="{121655CB-6CE0-400B-9652-91CC983D9CE7}" presName="parentText" presStyleLbl="node1" presStyleIdx="0" presStyleCnt="3">
        <dgm:presLayoutVars>
          <dgm:chMax val="0"/>
          <dgm:bulletEnabled val="1"/>
        </dgm:presLayoutVars>
      </dgm:prSet>
      <dgm:spPr>
        <a:xfrm>
          <a:off x="0" y="62797"/>
          <a:ext cx="7315200" cy="410669"/>
        </a:xfrm>
        <a:prstGeom prst="roundRect">
          <a:avLst/>
        </a:prstGeom>
      </dgm:spPr>
    </dgm:pt>
    <dgm:pt modelId="{E47C9C82-2A68-43AD-BDE0-7D61E913C60E}" type="pres">
      <dgm:prSet presAssocID="{121655CB-6CE0-400B-9652-91CC983D9CE7}" presName="childText" presStyleLbl="revTx" presStyleIdx="0" presStyleCnt="3">
        <dgm:presLayoutVars>
          <dgm:bulletEnabled val="1"/>
        </dgm:presLayoutVars>
      </dgm:prSet>
      <dgm:spPr/>
    </dgm:pt>
    <dgm:pt modelId="{31606A45-857C-4624-B106-3FF5249CF6F9}" type="pres">
      <dgm:prSet presAssocID="{73938D1C-6E99-4DBF-ABDA-DB994E5AE523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0" y="2187427"/>
          <a:ext cx="7315200" cy="410669"/>
        </a:xfrm>
        <a:prstGeom prst="roundRect">
          <a:avLst/>
        </a:prstGeom>
      </dgm:spPr>
    </dgm:pt>
    <dgm:pt modelId="{9D0D9F05-B2DB-4153-A9FE-87787421A75D}" type="pres">
      <dgm:prSet presAssocID="{73938D1C-6E99-4DBF-ABDA-DB994E5AE523}" presName="childText" presStyleLbl="revTx" presStyleIdx="1" presStyleCnt="3">
        <dgm:presLayoutVars>
          <dgm:bulletEnabled val="1"/>
        </dgm:presLayoutVars>
      </dgm:prSet>
      <dgm:spPr/>
    </dgm:pt>
    <dgm:pt modelId="{B8E9AC07-A2E7-46AC-BAA4-F63898292004}" type="pres">
      <dgm:prSet presAssocID="{E1DB1915-3DDA-4DBC-A5F1-38788C04D7AF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0" y="3324668"/>
          <a:ext cx="7315200" cy="410669"/>
        </a:xfrm>
        <a:prstGeom prst="roundRect">
          <a:avLst/>
        </a:prstGeom>
      </dgm:spPr>
    </dgm:pt>
    <dgm:pt modelId="{057A3CB7-F0DB-9B43-A426-12258F347120}" type="pres">
      <dgm:prSet presAssocID="{E1DB1915-3DDA-4DBC-A5F1-38788C04D7A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3F56903-FB2E-4139-A707-174FC8C0F7C8}" srcId="{131E2FD5-9166-4425-9F9A-52128FBDE9E1}" destId="{73938D1C-6E99-4DBF-ABDA-DB994E5AE523}" srcOrd="1" destOrd="0" parTransId="{D2A0A521-54E3-427F-AA3D-5A0FE53B8520}" sibTransId="{9F289789-8EDE-4925-8E6A-2912697DFDD7}"/>
    <dgm:cxn modelId="{32F7DE0C-0A38-4B87-A373-E192C48E29BC}" type="presOf" srcId="{279FF8F2-B4F0-4B52-BA8C-31A6C078E0F6}" destId="{9D0D9F05-B2DB-4153-A9FE-87787421A75D}" srcOrd="0" destOrd="0" presId="urn:microsoft.com/office/officeart/2005/8/layout/vList2"/>
    <dgm:cxn modelId="{D3E81B0E-22AA-4278-95FE-F35909F67E38}" srcId="{73938D1C-6E99-4DBF-ABDA-DB994E5AE523}" destId="{C1988615-EECD-4621-B3F8-C30136BEB653}" srcOrd="2" destOrd="0" parTransId="{DDA28562-912B-40CA-BBDA-EAA0F7B49C9E}" sibTransId="{9244982E-9539-4834-8CEA-965F774F8E2E}"/>
    <dgm:cxn modelId="{D1996A11-4637-45C4-A338-E6697604A650}" srcId="{E1DB1915-3DDA-4DBC-A5F1-38788C04D7AF}" destId="{111DA35D-3146-4DC9-A9BC-ECFFA17CD0FF}" srcOrd="1" destOrd="0" parTransId="{3BBECAFD-C9E6-410B-9B07-583C0C975389}" sibTransId="{EE469947-F72E-4BBC-A5BC-E93798D5D52F}"/>
    <dgm:cxn modelId="{5ABCA313-E748-4024-A4AC-82B63F47E762}" type="presOf" srcId="{B49AA179-120E-40F3-9C66-53E9E535CB5F}" destId="{E47C9C82-2A68-43AD-BDE0-7D61E913C60E}" srcOrd="0" destOrd="6" presId="urn:microsoft.com/office/officeart/2005/8/layout/vList2"/>
    <dgm:cxn modelId="{14EEFB1D-51D5-4B38-AB1A-305BD194A2E5}" type="presOf" srcId="{F2083F02-8DFC-4441-845B-F939E51811C4}" destId="{E47C9C82-2A68-43AD-BDE0-7D61E913C60E}" srcOrd="0" destOrd="1" presId="urn:microsoft.com/office/officeart/2005/8/layout/vList2"/>
    <dgm:cxn modelId="{A3493C22-32B2-4FC1-B621-73C7396F998D}" type="presOf" srcId="{BB735D40-10C8-4209-AF5E-CF911D687F08}" destId="{E47C9C82-2A68-43AD-BDE0-7D61E913C60E}" srcOrd="0" destOrd="0" presId="urn:microsoft.com/office/officeart/2005/8/layout/vList2"/>
    <dgm:cxn modelId="{EA454C25-B033-45AB-8D14-79201410E7C3}" type="presOf" srcId="{C1988615-EECD-4621-B3F8-C30136BEB653}" destId="{9D0D9F05-B2DB-4153-A9FE-87787421A75D}" srcOrd="0" destOrd="2" presId="urn:microsoft.com/office/officeart/2005/8/layout/vList2"/>
    <dgm:cxn modelId="{325A4F2C-F74E-4F88-B1D4-0616B94A21E8}" srcId="{131E2FD5-9166-4425-9F9A-52128FBDE9E1}" destId="{121655CB-6CE0-400B-9652-91CC983D9CE7}" srcOrd="0" destOrd="0" parTransId="{644AF840-92F8-4CE6-953C-E54FA0987E7C}" sibTransId="{3F45C6DF-6D83-4000-9BED-FC2A1CDAFC09}"/>
    <dgm:cxn modelId="{BDEF1239-6F13-4F64-93DC-D163E9338D50}" type="presOf" srcId="{121655CB-6CE0-400B-9652-91CC983D9CE7}" destId="{46EBE337-4091-4328-AC7D-0D0FCBDE3898}" srcOrd="0" destOrd="0" presId="urn:microsoft.com/office/officeart/2005/8/layout/vList2"/>
    <dgm:cxn modelId="{B5A59D3A-3266-4FF1-BA7A-8526B8DFFF9E}" srcId="{121655CB-6CE0-400B-9652-91CC983D9CE7}" destId="{5DB77CAE-4140-4C6A-B642-D3C1AEC5D9EB}" srcOrd="4" destOrd="0" parTransId="{392D7CEF-0656-4AAF-92AA-6C3A875839EE}" sibTransId="{FE83BA66-CF25-446B-91B6-08BCFC7D70E8}"/>
    <dgm:cxn modelId="{FF94C73B-09E0-4DD4-B8C0-A6E333877D2B}" srcId="{121655CB-6CE0-400B-9652-91CC983D9CE7}" destId="{F2083F02-8DFC-4441-845B-F939E51811C4}" srcOrd="1" destOrd="0" parTransId="{F0131CDC-9430-4A74-B0F9-ADD4BEEA01DE}" sibTransId="{A519CCD7-270B-41E9-885B-FCABAED3AC74}"/>
    <dgm:cxn modelId="{3D275C53-D754-48E6-91B8-6AFF4B4BD4CF}" srcId="{121655CB-6CE0-400B-9652-91CC983D9CE7}" destId="{B49AA179-120E-40F3-9C66-53E9E535CB5F}" srcOrd="6" destOrd="0" parTransId="{05BDD068-EAA4-447A-B2FD-E9A548F14804}" sibTransId="{D4DEFDF2-681F-4728-8399-0CDE8A81D258}"/>
    <dgm:cxn modelId="{15118E58-A246-4736-B76D-C5EFA12AC35E}" srcId="{E1DB1915-3DDA-4DBC-A5F1-38788C04D7AF}" destId="{EB3D7438-1789-4DBD-AA83-2B5097E3D58D}" srcOrd="0" destOrd="0" parTransId="{B6693D57-A3D2-41A6-9868-C4DD725B00D4}" sibTransId="{12F21941-04FC-4F46-B27B-FB929EE69F95}"/>
    <dgm:cxn modelId="{080A465D-E773-4CF8-BC8E-BA59C159B75A}" type="presOf" srcId="{5DB77CAE-4140-4C6A-B642-D3C1AEC5D9EB}" destId="{E47C9C82-2A68-43AD-BDE0-7D61E913C60E}" srcOrd="0" destOrd="4" presId="urn:microsoft.com/office/officeart/2005/8/layout/vList2"/>
    <dgm:cxn modelId="{4DE9F167-9510-48E2-BC2E-80F6B4B55C97}" type="presOf" srcId="{5B355586-2ED1-431A-B41F-6B3651DD6103}" destId="{E47C9C82-2A68-43AD-BDE0-7D61E913C60E}" srcOrd="0" destOrd="3" presId="urn:microsoft.com/office/officeart/2005/8/layout/vList2"/>
    <dgm:cxn modelId="{BF1C0D6D-0018-4C2F-B403-453E5C5C3CF4}" srcId="{121655CB-6CE0-400B-9652-91CC983D9CE7}" destId="{5B355586-2ED1-431A-B41F-6B3651DD6103}" srcOrd="3" destOrd="0" parTransId="{A80605C3-CD82-46A4-9893-8EE82987FC42}" sibTransId="{C7D66D1A-561D-4427-9A7A-E4F18E0AFAE2}"/>
    <dgm:cxn modelId="{1800B472-CACF-4FE6-9ADE-13D6E34C5EA9}" type="presOf" srcId="{4036BB6C-ED86-4B51-86E4-9EDED04F2A1E}" destId="{E47C9C82-2A68-43AD-BDE0-7D61E913C60E}" srcOrd="0" destOrd="2" presId="urn:microsoft.com/office/officeart/2005/8/layout/vList2"/>
    <dgm:cxn modelId="{710ECF76-AB9F-43DE-8587-D32C69245D47}" type="presOf" srcId="{D7109196-BB43-41DF-B599-F02794BC4594}" destId="{9D0D9F05-B2DB-4153-A9FE-87787421A75D}" srcOrd="0" destOrd="1" presId="urn:microsoft.com/office/officeart/2005/8/layout/vList2"/>
    <dgm:cxn modelId="{EFDEFE79-EBA9-4D76-85D6-A661BDB90111}" srcId="{131E2FD5-9166-4425-9F9A-52128FBDE9E1}" destId="{E1DB1915-3DDA-4DBC-A5F1-38788C04D7AF}" srcOrd="2" destOrd="0" parTransId="{94C70327-29C0-4AD2-93CD-FDE36C1F5906}" sibTransId="{027DB026-18EB-42B5-A532-4898EA5DA2F9}"/>
    <dgm:cxn modelId="{1BFE057A-9F9D-4831-A9D3-304D59173AD5}" srcId="{121655CB-6CE0-400B-9652-91CC983D9CE7}" destId="{4036BB6C-ED86-4B51-86E4-9EDED04F2A1E}" srcOrd="2" destOrd="0" parTransId="{B71A91EA-8B10-46B7-A8E6-0A59145D6398}" sibTransId="{FCC515DC-0990-479C-9513-9765A8B62409}"/>
    <dgm:cxn modelId="{690FD387-E51C-439E-8271-C210F11E590D}" srcId="{121655CB-6CE0-400B-9652-91CC983D9CE7}" destId="{390A6F9E-8430-4AD7-BCD8-F619A57C1F86}" srcOrd="5" destOrd="0" parTransId="{7DEE04BA-F4E3-4865-967C-1E4199B7AEF3}" sibTransId="{0D0D3129-63E6-4242-8BCC-56993F383609}"/>
    <dgm:cxn modelId="{CA3D6C8F-F5F6-43AE-9896-A6D16A03F481}" type="presOf" srcId="{73938D1C-6E99-4DBF-ABDA-DB994E5AE523}" destId="{31606A45-857C-4624-B106-3FF5249CF6F9}" srcOrd="0" destOrd="0" presId="urn:microsoft.com/office/officeart/2005/8/layout/vList2"/>
    <dgm:cxn modelId="{F2F782B3-AA22-9A42-8D50-2E35CBB2CB5D}" type="presOf" srcId="{111DA35D-3146-4DC9-A9BC-ECFFA17CD0FF}" destId="{057A3CB7-F0DB-9B43-A426-12258F347120}" srcOrd="0" destOrd="1" presId="urn:microsoft.com/office/officeart/2005/8/layout/vList2"/>
    <dgm:cxn modelId="{3E245DB6-3FD1-491F-AADC-3848D0C972D8}" type="presOf" srcId="{390A6F9E-8430-4AD7-BCD8-F619A57C1F86}" destId="{E47C9C82-2A68-43AD-BDE0-7D61E913C60E}" srcOrd="0" destOrd="5" presId="urn:microsoft.com/office/officeart/2005/8/layout/vList2"/>
    <dgm:cxn modelId="{1C8987B7-E2B2-4B9C-8C30-434AB5CA8936}" type="presOf" srcId="{131E2FD5-9166-4425-9F9A-52128FBDE9E1}" destId="{F49D334F-49AD-4480-85C9-370A37EEE8C6}" srcOrd="0" destOrd="0" presId="urn:microsoft.com/office/officeart/2005/8/layout/vList2"/>
    <dgm:cxn modelId="{1B16E2BC-1045-49C2-BEB2-A737C8D3A655}" srcId="{121655CB-6CE0-400B-9652-91CC983D9CE7}" destId="{BB735D40-10C8-4209-AF5E-CF911D687F08}" srcOrd="0" destOrd="0" parTransId="{19715EF0-8B1A-4358-A4C5-209509C45247}" sibTransId="{712D51EF-5527-41C4-A5CB-EBE61CA700FA}"/>
    <dgm:cxn modelId="{3A1B4ECA-1C00-E147-8B29-029BC8CFCB2D}" type="presOf" srcId="{EB3D7438-1789-4DBD-AA83-2B5097E3D58D}" destId="{057A3CB7-F0DB-9B43-A426-12258F347120}" srcOrd="0" destOrd="0" presId="urn:microsoft.com/office/officeart/2005/8/layout/vList2"/>
    <dgm:cxn modelId="{5D4EB8D3-9F85-49F3-BA39-CDA90D7D6AE3}" srcId="{73938D1C-6E99-4DBF-ABDA-DB994E5AE523}" destId="{D7109196-BB43-41DF-B599-F02794BC4594}" srcOrd="1" destOrd="0" parTransId="{B8AEF098-5BBD-432B-92D0-CA9FAFE7C9DB}" sibTransId="{89BDF9B3-8AE4-40F1-9EF9-932CE5434273}"/>
    <dgm:cxn modelId="{600599D9-453C-44AF-ADBA-AA5A5DEFEF23}" type="presOf" srcId="{E1DB1915-3DDA-4DBC-A5F1-38788C04D7AF}" destId="{B8E9AC07-A2E7-46AC-BAA4-F63898292004}" srcOrd="0" destOrd="0" presId="urn:microsoft.com/office/officeart/2005/8/layout/vList2"/>
    <dgm:cxn modelId="{0260F1F5-F1CC-4500-B77C-5EF2D4871255}" srcId="{73938D1C-6E99-4DBF-ABDA-DB994E5AE523}" destId="{279FF8F2-B4F0-4B52-BA8C-31A6C078E0F6}" srcOrd="0" destOrd="0" parTransId="{5A0424E1-7D8F-4EE4-9959-E38B1AFC3C41}" sibTransId="{A506FD82-4484-4B57-938B-4E8C756BB3FB}"/>
    <dgm:cxn modelId="{4148B8D2-D6EA-4082-86CA-2E5524C2D9D4}" type="presParOf" srcId="{F49D334F-49AD-4480-85C9-370A37EEE8C6}" destId="{46EBE337-4091-4328-AC7D-0D0FCBDE3898}" srcOrd="0" destOrd="0" presId="urn:microsoft.com/office/officeart/2005/8/layout/vList2"/>
    <dgm:cxn modelId="{B97CAACD-7F8A-4D81-B1A6-3EA85BBE56AF}" type="presParOf" srcId="{F49D334F-49AD-4480-85C9-370A37EEE8C6}" destId="{E47C9C82-2A68-43AD-BDE0-7D61E913C60E}" srcOrd="1" destOrd="0" presId="urn:microsoft.com/office/officeart/2005/8/layout/vList2"/>
    <dgm:cxn modelId="{2D490FEE-144D-4D81-87BB-64F4E768894E}" type="presParOf" srcId="{F49D334F-49AD-4480-85C9-370A37EEE8C6}" destId="{31606A45-857C-4624-B106-3FF5249CF6F9}" srcOrd="2" destOrd="0" presId="urn:microsoft.com/office/officeart/2005/8/layout/vList2"/>
    <dgm:cxn modelId="{A9D7FB63-FF27-44EC-878B-6F0D864E77E7}" type="presParOf" srcId="{F49D334F-49AD-4480-85C9-370A37EEE8C6}" destId="{9D0D9F05-B2DB-4153-A9FE-87787421A75D}" srcOrd="3" destOrd="0" presId="urn:microsoft.com/office/officeart/2005/8/layout/vList2"/>
    <dgm:cxn modelId="{F2B31205-8FEE-4345-812A-4811F33543ED}" type="presParOf" srcId="{F49D334F-49AD-4480-85C9-370A37EEE8C6}" destId="{B8E9AC07-A2E7-46AC-BAA4-F63898292004}" srcOrd="4" destOrd="0" presId="urn:microsoft.com/office/officeart/2005/8/layout/vList2"/>
    <dgm:cxn modelId="{5A14004D-1777-554C-B18D-0C16C923295D}" type="presParOf" srcId="{F49D334F-49AD-4480-85C9-370A37EEE8C6}" destId="{057A3CB7-F0DB-9B43-A426-12258F34712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2CC5A8-DF1E-428B-8F45-0DE925D795A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9FAEB6-04B2-4DF7-ADF3-D402D1523E4C}">
      <dgm:prSet/>
      <dgm:spPr/>
      <dgm:t>
        <a:bodyPr/>
        <a:lstStyle/>
        <a:p>
          <a:r>
            <a:rPr lang="en-US" b="1" dirty="0"/>
            <a:t>Relatively High Death Rates - Prevalence of Cancer</a:t>
          </a:r>
        </a:p>
      </dgm:t>
    </dgm:pt>
    <dgm:pt modelId="{6E776F81-60E6-45AB-BDF4-D0547B07579F}" type="parTrans" cxnId="{FC06D667-8C8D-40E2-B604-01A44D49794B}">
      <dgm:prSet/>
      <dgm:spPr/>
      <dgm:t>
        <a:bodyPr/>
        <a:lstStyle/>
        <a:p>
          <a:endParaRPr lang="en-US"/>
        </a:p>
      </dgm:t>
    </dgm:pt>
    <dgm:pt modelId="{12DFC2B7-0E4E-42AC-B971-0595B8DF0848}" type="sibTrans" cxnId="{FC06D667-8C8D-40E2-B604-01A44D49794B}">
      <dgm:prSet/>
      <dgm:spPr/>
      <dgm:t>
        <a:bodyPr/>
        <a:lstStyle/>
        <a:p>
          <a:endParaRPr lang="en-US"/>
        </a:p>
      </dgm:t>
    </dgm:pt>
    <dgm:pt modelId="{887360FD-DD73-454D-B2EC-5FE6447C96A2}">
      <dgm:prSet/>
      <dgm:spPr/>
      <dgm:t>
        <a:bodyPr/>
        <a:lstStyle/>
        <a:p>
          <a:r>
            <a:rPr lang="en-US" b="0" dirty="0"/>
            <a:t>Low survival rather than high risk of cancer</a:t>
          </a:r>
          <a:endParaRPr lang="en-US" dirty="0"/>
        </a:p>
      </dgm:t>
    </dgm:pt>
    <dgm:pt modelId="{BA2C4EC7-57C4-4446-921E-B467E9CEC7D7}" type="parTrans" cxnId="{74D2A0C2-ADBE-4D41-8E84-4580A20AFA67}">
      <dgm:prSet/>
      <dgm:spPr/>
      <dgm:t>
        <a:bodyPr/>
        <a:lstStyle/>
        <a:p>
          <a:endParaRPr lang="en-US"/>
        </a:p>
      </dgm:t>
    </dgm:pt>
    <dgm:pt modelId="{09738596-A74F-4344-93CF-1199D0562542}" type="sibTrans" cxnId="{74D2A0C2-ADBE-4D41-8E84-4580A20AFA67}">
      <dgm:prSet/>
      <dgm:spPr/>
      <dgm:t>
        <a:bodyPr/>
        <a:lstStyle/>
        <a:p>
          <a:endParaRPr lang="en-US"/>
        </a:p>
      </dgm:t>
    </dgm:pt>
    <dgm:pt modelId="{595F679C-135D-409F-937A-23E4CDB9C24C}">
      <dgm:prSet/>
      <dgm:spPr/>
      <dgm:t>
        <a:bodyPr/>
        <a:lstStyle/>
        <a:p>
          <a:r>
            <a:rPr lang="en-US" b="0" dirty="0"/>
            <a:t>Isolated (and relatively small) nations</a:t>
          </a:r>
          <a:endParaRPr lang="en-US" dirty="0"/>
        </a:p>
      </dgm:t>
    </dgm:pt>
    <dgm:pt modelId="{D1468995-F0A4-43E7-A44B-6CB6A875A265}" type="parTrans" cxnId="{5EF1FD40-70BF-4EA7-A54C-D60EA3093DD5}">
      <dgm:prSet/>
      <dgm:spPr/>
      <dgm:t>
        <a:bodyPr/>
        <a:lstStyle/>
        <a:p>
          <a:endParaRPr lang="en-US"/>
        </a:p>
      </dgm:t>
    </dgm:pt>
    <dgm:pt modelId="{0A07E383-25B1-48C8-ACE7-71AF43DD3646}" type="sibTrans" cxnId="{5EF1FD40-70BF-4EA7-A54C-D60EA3093DD5}">
      <dgm:prSet/>
      <dgm:spPr/>
      <dgm:t>
        <a:bodyPr/>
        <a:lstStyle/>
        <a:p>
          <a:endParaRPr lang="en-US"/>
        </a:p>
      </dgm:t>
    </dgm:pt>
    <dgm:pt modelId="{F0A1FEDB-E557-48CE-B674-2F402C3517B3}">
      <dgm:prSet/>
      <dgm:spPr/>
      <dgm:t>
        <a:bodyPr/>
        <a:lstStyle/>
        <a:p>
          <a:r>
            <a:rPr lang="en-US" b="0" dirty="0"/>
            <a:t>Suboptimal cancer infrastructure</a:t>
          </a:r>
          <a:endParaRPr lang="en-US" dirty="0"/>
        </a:p>
      </dgm:t>
    </dgm:pt>
    <dgm:pt modelId="{32477BA3-B665-482B-93B8-49DD9A8195A7}" type="parTrans" cxnId="{BF1CCAAE-923F-4E6E-A37F-4B68988ABA5B}">
      <dgm:prSet/>
      <dgm:spPr/>
      <dgm:t>
        <a:bodyPr/>
        <a:lstStyle/>
        <a:p>
          <a:endParaRPr lang="en-US"/>
        </a:p>
      </dgm:t>
    </dgm:pt>
    <dgm:pt modelId="{524C2E2D-2FB2-40DB-B0AF-C9F17426BE6F}" type="sibTrans" cxnId="{BF1CCAAE-923F-4E6E-A37F-4B68988ABA5B}">
      <dgm:prSet/>
      <dgm:spPr/>
      <dgm:t>
        <a:bodyPr/>
        <a:lstStyle/>
        <a:p>
          <a:endParaRPr lang="en-US"/>
        </a:p>
      </dgm:t>
    </dgm:pt>
    <dgm:pt modelId="{87DEAD0C-A4D2-47EE-89CA-8842C1EDA2FB}">
      <dgm:prSet/>
      <dgm:spPr/>
      <dgm:t>
        <a:bodyPr/>
        <a:lstStyle/>
        <a:p>
          <a:r>
            <a:rPr lang="en-US" b="0"/>
            <a:t>Lack of cancer control programs</a:t>
          </a:r>
          <a:endParaRPr lang="en-US"/>
        </a:p>
      </dgm:t>
    </dgm:pt>
    <dgm:pt modelId="{5983F64A-1BB9-49C6-BB86-96B7D29C9F04}" type="parTrans" cxnId="{EE96A251-C049-4829-96EB-0E646F859020}">
      <dgm:prSet/>
      <dgm:spPr/>
      <dgm:t>
        <a:bodyPr/>
        <a:lstStyle/>
        <a:p>
          <a:endParaRPr lang="en-US"/>
        </a:p>
      </dgm:t>
    </dgm:pt>
    <dgm:pt modelId="{EC12CE53-9646-4F2E-AC8B-21D95E63F3DE}" type="sibTrans" cxnId="{EE96A251-C049-4829-96EB-0E646F859020}">
      <dgm:prSet/>
      <dgm:spPr/>
      <dgm:t>
        <a:bodyPr/>
        <a:lstStyle/>
        <a:p>
          <a:endParaRPr lang="en-US"/>
        </a:p>
      </dgm:t>
    </dgm:pt>
    <dgm:pt modelId="{97CFE3A4-C9F1-4D1F-A507-D92CAA749624}">
      <dgm:prSet/>
      <dgm:spPr/>
      <dgm:t>
        <a:bodyPr/>
        <a:lstStyle/>
        <a:p>
          <a:r>
            <a:rPr lang="en-US" b="1" dirty="0"/>
            <a:t>Good Access to Electricity</a:t>
          </a:r>
        </a:p>
      </dgm:t>
    </dgm:pt>
    <dgm:pt modelId="{297DF6D1-8EF5-40D0-8C4B-BB26557D3DDC}" type="parTrans" cxnId="{BE10B8A8-DCC1-4291-8B81-345A2EE428E9}">
      <dgm:prSet/>
      <dgm:spPr/>
      <dgm:t>
        <a:bodyPr/>
        <a:lstStyle/>
        <a:p>
          <a:endParaRPr lang="en-US"/>
        </a:p>
      </dgm:t>
    </dgm:pt>
    <dgm:pt modelId="{3DDB087B-B95F-49EF-8593-B11C8723086C}" type="sibTrans" cxnId="{BE10B8A8-DCC1-4291-8B81-345A2EE428E9}">
      <dgm:prSet/>
      <dgm:spPr/>
      <dgm:t>
        <a:bodyPr/>
        <a:lstStyle/>
        <a:p>
          <a:endParaRPr lang="en-US"/>
        </a:p>
      </dgm:t>
    </dgm:pt>
    <dgm:pt modelId="{9C16588A-D547-49B3-808C-F9FCCF0A500A}">
      <dgm:prSet/>
      <dgm:spPr/>
      <dgm:t>
        <a:bodyPr/>
        <a:lstStyle/>
        <a:p>
          <a:r>
            <a:rPr lang="en-US" dirty="0"/>
            <a:t>Possible challenges within the region</a:t>
          </a:r>
        </a:p>
      </dgm:t>
    </dgm:pt>
    <dgm:pt modelId="{67A071A0-B06B-497C-9715-2448AF8B8026}" type="parTrans" cxnId="{D61BDF7D-745B-4571-A088-C5215B87AFFC}">
      <dgm:prSet/>
      <dgm:spPr/>
      <dgm:t>
        <a:bodyPr/>
        <a:lstStyle/>
        <a:p>
          <a:endParaRPr lang="en-US"/>
        </a:p>
      </dgm:t>
    </dgm:pt>
    <dgm:pt modelId="{CF455BBB-F21B-44EF-BFCE-D65AA7DD0051}" type="sibTrans" cxnId="{D61BDF7D-745B-4571-A088-C5215B87AFFC}">
      <dgm:prSet/>
      <dgm:spPr/>
      <dgm:t>
        <a:bodyPr/>
        <a:lstStyle/>
        <a:p>
          <a:endParaRPr lang="en-US"/>
        </a:p>
      </dgm:t>
    </dgm:pt>
    <dgm:pt modelId="{EAED1C55-C73A-47E0-9055-7A622DEC0153}">
      <dgm:prSet/>
      <dgm:spPr/>
      <dgm:t>
        <a:bodyPr/>
        <a:lstStyle/>
        <a:p>
          <a:r>
            <a:rPr lang="en-US" b="0" dirty="0"/>
            <a:t>Deeper analysis reveals surprise: Haiti</a:t>
          </a:r>
          <a:endParaRPr lang="en-US" dirty="0"/>
        </a:p>
      </dgm:t>
    </dgm:pt>
    <dgm:pt modelId="{E5D857F6-EC2A-4706-A63D-2479AC0933DC}" type="parTrans" cxnId="{946297AA-46F0-4B5E-819C-E81A694F05C3}">
      <dgm:prSet/>
      <dgm:spPr/>
      <dgm:t>
        <a:bodyPr/>
        <a:lstStyle/>
        <a:p>
          <a:endParaRPr lang="en-US"/>
        </a:p>
      </dgm:t>
    </dgm:pt>
    <dgm:pt modelId="{C1DB1A2B-5418-4010-99A0-1FCC046036C3}" type="sibTrans" cxnId="{946297AA-46F0-4B5E-819C-E81A694F05C3}">
      <dgm:prSet/>
      <dgm:spPr/>
      <dgm:t>
        <a:bodyPr/>
        <a:lstStyle/>
        <a:p>
          <a:endParaRPr lang="en-US"/>
        </a:p>
      </dgm:t>
    </dgm:pt>
    <dgm:pt modelId="{976EA2D2-37C1-4457-B11C-0E172475802E}" type="pres">
      <dgm:prSet presAssocID="{CD2CC5A8-DF1E-428B-8F45-0DE925D795A3}" presName="Name0" presStyleCnt="0">
        <dgm:presLayoutVars>
          <dgm:chMax val="7"/>
          <dgm:chPref val="7"/>
          <dgm:dir/>
        </dgm:presLayoutVars>
      </dgm:prSet>
      <dgm:spPr/>
    </dgm:pt>
    <dgm:pt modelId="{25D119F1-2BEB-4669-B143-DF17811B4585}" type="pres">
      <dgm:prSet presAssocID="{CD2CC5A8-DF1E-428B-8F45-0DE925D795A3}" presName="Name1" presStyleCnt="0"/>
      <dgm:spPr/>
    </dgm:pt>
    <dgm:pt modelId="{204800A7-68B3-423B-B61E-B0390E90EBF0}" type="pres">
      <dgm:prSet presAssocID="{CD2CC5A8-DF1E-428B-8F45-0DE925D795A3}" presName="cycle" presStyleCnt="0"/>
      <dgm:spPr/>
    </dgm:pt>
    <dgm:pt modelId="{66BDC39C-4F60-4995-8B1C-05751B3AEA55}" type="pres">
      <dgm:prSet presAssocID="{CD2CC5A8-DF1E-428B-8F45-0DE925D795A3}" presName="srcNode" presStyleLbl="node1" presStyleIdx="0" presStyleCnt="2"/>
      <dgm:spPr/>
    </dgm:pt>
    <dgm:pt modelId="{586972CF-908E-4A87-A9CB-81D7EEF4805D}" type="pres">
      <dgm:prSet presAssocID="{CD2CC5A8-DF1E-428B-8F45-0DE925D795A3}" presName="conn" presStyleLbl="parChTrans1D2" presStyleIdx="0" presStyleCnt="1"/>
      <dgm:spPr/>
    </dgm:pt>
    <dgm:pt modelId="{46451616-E9E9-4148-BF66-91DECCF7E7C9}" type="pres">
      <dgm:prSet presAssocID="{CD2CC5A8-DF1E-428B-8F45-0DE925D795A3}" presName="extraNode" presStyleLbl="node1" presStyleIdx="0" presStyleCnt="2"/>
      <dgm:spPr/>
    </dgm:pt>
    <dgm:pt modelId="{CA32AE59-DB7A-42B4-A9E7-0885CA18B264}" type="pres">
      <dgm:prSet presAssocID="{CD2CC5A8-DF1E-428B-8F45-0DE925D795A3}" presName="dstNode" presStyleLbl="node1" presStyleIdx="0" presStyleCnt="2"/>
      <dgm:spPr/>
    </dgm:pt>
    <dgm:pt modelId="{07964B16-3B83-4BA8-AAD0-07DE1AD98631}" type="pres">
      <dgm:prSet presAssocID="{FE9FAEB6-04B2-4DF7-ADF3-D402D1523E4C}" presName="text_1" presStyleLbl="node1" presStyleIdx="0" presStyleCnt="2">
        <dgm:presLayoutVars>
          <dgm:bulletEnabled val="1"/>
        </dgm:presLayoutVars>
      </dgm:prSet>
      <dgm:spPr/>
    </dgm:pt>
    <dgm:pt modelId="{FFD2040B-85B6-4EEB-A680-85758DACF607}" type="pres">
      <dgm:prSet presAssocID="{FE9FAEB6-04B2-4DF7-ADF3-D402D1523E4C}" presName="accent_1" presStyleCnt="0"/>
      <dgm:spPr/>
    </dgm:pt>
    <dgm:pt modelId="{043CFA4C-33A2-492F-8B31-E0BBFCDC0124}" type="pres">
      <dgm:prSet presAssocID="{FE9FAEB6-04B2-4DF7-ADF3-D402D1523E4C}" presName="accentRepeatNode" presStyleLbl="solidFgAcc1" presStyleIdx="0" presStyleCnt="2"/>
      <dgm:spPr/>
    </dgm:pt>
    <dgm:pt modelId="{CA9152DC-686D-4C51-9060-37AFC547953C}" type="pres">
      <dgm:prSet presAssocID="{97CFE3A4-C9F1-4D1F-A507-D92CAA749624}" presName="text_2" presStyleLbl="node1" presStyleIdx="1" presStyleCnt="2">
        <dgm:presLayoutVars>
          <dgm:bulletEnabled val="1"/>
        </dgm:presLayoutVars>
      </dgm:prSet>
      <dgm:spPr/>
    </dgm:pt>
    <dgm:pt modelId="{D106DAF3-DBD1-4399-8C7E-ED33BECD8611}" type="pres">
      <dgm:prSet presAssocID="{97CFE3A4-C9F1-4D1F-A507-D92CAA749624}" presName="accent_2" presStyleCnt="0"/>
      <dgm:spPr/>
    </dgm:pt>
    <dgm:pt modelId="{EBA229EE-ED1B-414D-B68E-F96BF617EE76}" type="pres">
      <dgm:prSet presAssocID="{97CFE3A4-C9F1-4D1F-A507-D92CAA749624}" presName="accentRepeatNode" presStyleLbl="solidFgAcc1" presStyleIdx="1" presStyleCnt="2"/>
      <dgm:spPr/>
    </dgm:pt>
  </dgm:ptLst>
  <dgm:cxnLst>
    <dgm:cxn modelId="{6EECEF13-B79B-4280-BB06-F92C28E1EA8F}" type="presOf" srcId="{0A07E383-25B1-48C8-ACE7-71AF43DD3646}" destId="{586972CF-908E-4A87-A9CB-81D7EEF4805D}" srcOrd="0" destOrd="0" presId="urn:microsoft.com/office/officeart/2008/layout/VerticalCurvedList"/>
    <dgm:cxn modelId="{6E6E2218-B43E-4B6C-A4C3-AD0AD90365BB}" type="presOf" srcId="{EAED1C55-C73A-47E0-9055-7A622DEC0153}" destId="{CA9152DC-686D-4C51-9060-37AFC547953C}" srcOrd="0" destOrd="2" presId="urn:microsoft.com/office/officeart/2008/layout/VerticalCurvedList"/>
    <dgm:cxn modelId="{82BBC91C-EBA1-4A7A-A4DF-D80E4C45FC03}" type="presOf" srcId="{887360FD-DD73-454D-B2EC-5FE6447C96A2}" destId="{07964B16-3B83-4BA8-AAD0-07DE1AD98631}" srcOrd="0" destOrd="1" presId="urn:microsoft.com/office/officeart/2008/layout/VerticalCurvedList"/>
    <dgm:cxn modelId="{D820FD2D-A9C8-4E00-B1E5-135A426DBB95}" type="presOf" srcId="{97CFE3A4-C9F1-4D1F-A507-D92CAA749624}" destId="{CA9152DC-686D-4C51-9060-37AFC547953C}" srcOrd="0" destOrd="0" presId="urn:microsoft.com/office/officeart/2008/layout/VerticalCurvedList"/>
    <dgm:cxn modelId="{5EF1FD40-70BF-4EA7-A54C-D60EA3093DD5}" srcId="{887360FD-DD73-454D-B2EC-5FE6447C96A2}" destId="{595F679C-135D-409F-937A-23E4CDB9C24C}" srcOrd="0" destOrd="0" parTransId="{D1468995-F0A4-43E7-A44B-6CB6A875A265}" sibTransId="{0A07E383-25B1-48C8-ACE7-71AF43DD3646}"/>
    <dgm:cxn modelId="{EE96A251-C049-4829-96EB-0E646F859020}" srcId="{887360FD-DD73-454D-B2EC-5FE6447C96A2}" destId="{87DEAD0C-A4D2-47EE-89CA-8842C1EDA2FB}" srcOrd="2" destOrd="0" parTransId="{5983F64A-1BB9-49C6-BB86-96B7D29C9F04}" sibTransId="{EC12CE53-9646-4F2E-AC8B-21D95E63F3DE}"/>
    <dgm:cxn modelId="{FC06D667-8C8D-40E2-B604-01A44D49794B}" srcId="{CD2CC5A8-DF1E-428B-8F45-0DE925D795A3}" destId="{FE9FAEB6-04B2-4DF7-ADF3-D402D1523E4C}" srcOrd="0" destOrd="0" parTransId="{6E776F81-60E6-45AB-BDF4-D0547B07579F}" sibTransId="{12DFC2B7-0E4E-42AC-B971-0595B8DF0848}"/>
    <dgm:cxn modelId="{DB6EEF79-9BB1-4D7A-B4AC-1348310265A7}" type="presOf" srcId="{F0A1FEDB-E557-48CE-B674-2F402C3517B3}" destId="{07964B16-3B83-4BA8-AAD0-07DE1AD98631}" srcOrd="0" destOrd="3" presId="urn:microsoft.com/office/officeart/2008/layout/VerticalCurvedList"/>
    <dgm:cxn modelId="{D61BDF7D-745B-4571-A088-C5215B87AFFC}" srcId="{97CFE3A4-C9F1-4D1F-A507-D92CAA749624}" destId="{9C16588A-D547-49B3-808C-F9FCCF0A500A}" srcOrd="0" destOrd="0" parTransId="{67A071A0-B06B-497C-9715-2448AF8B8026}" sibTransId="{CF455BBB-F21B-44EF-BFCE-D65AA7DD0051}"/>
    <dgm:cxn modelId="{34C65780-B5F4-4347-B8AF-ACE2C253F861}" type="presOf" srcId="{9C16588A-D547-49B3-808C-F9FCCF0A500A}" destId="{CA9152DC-686D-4C51-9060-37AFC547953C}" srcOrd="0" destOrd="1" presId="urn:microsoft.com/office/officeart/2008/layout/VerticalCurvedList"/>
    <dgm:cxn modelId="{16DFE783-06B6-4755-88D9-B9DB522DF1A8}" type="presOf" srcId="{FE9FAEB6-04B2-4DF7-ADF3-D402D1523E4C}" destId="{07964B16-3B83-4BA8-AAD0-07DE1AD98631}" srcOrd="0" destOrd="0" presId="urn:microsoft.com/office/officeart/2008/layout/VerticalCurvedList"/>
    <dgm:cxn modelId="{BE10B8A8-DCC1-4291-8B81-345A2EE428E9}" srcId="{CD2CC5A8-DF1E-428B-8F45-0DE925D795A3}" destId="{97CFE3A4-C9F1-4D1F-A507-D92CAA749624}" srcOrd="1" destOrd="0" parTransId="{297DF6D1-8EF5-40D0-8C4B-BB26557D3DDC}" sibTransId="{3DDB087B-B95F-49EF-8593-B11C8723086C}"/>
    <dgm:cxn modelId="{946297AA-46F0-4B5E-819C-E81A694F05C3}" srcId="{97CFE3A4-C9F1-4D1F-A507-D92CAA749624}" destId="{EAED1C55-C73A-47E0-9055-7A622DEC0153}" srcOrd="1" destOrd="0" parTransId="{E5D857F6-EC2A-4706-A63D-2479AC0933DC}" sibTransId="{C1DB1A2B-5418-4010-99A0-1FCC046036C3}"/>
    <dgm:cxn modelId="{BF1CCAAE-923F-4E6E-A37F-4B68988ABA5B}" srcId="{887360FD-DD73-454D-B2EC-5FE6447C96A2}" destId="{F0A1FEDB-E557-48CE-B674-2F402C3517B3}" srcOrd="1" destOrd="0" parTransId="{32477BA3-B665-482B-93B8-49DD9A8195A7}" sibTransId="{524C2E2D-2FB2-40DB-B0AF-C9F17426BE6F}"/>
    <dgm:cxn modelId="{74D2A0C2-ADBE-4D41-8E84-4580A20AFA67}" srcId="{FE9FAEB6-04B2-4DF7-ADF3-D402D1523E4C}" destId="{887360FD-DD73-454D-B2EC-5FE6447C96A2}" srcOrd="0" destOrd="0" parTransId="{BA2C4EC7-57C4-4446-921E-B467E9CEC7D7}" sibTransId="{09738596-A74F-4344-93CF-1199D0562542}"/>
    <dgm:cxn modelId="{5287BEC6-69B2-4D35-B3E2-00AABF7011A4}" type="presOf" srcId="{87DEAD0C-A4D2-47EE-89CA-8842C1EDA2FB}" destId="{07964B16-3B83-4BA8-AAD0-07DE1AD98631}" srcOrd="0" destOrd="4" presId="urn:microsoft.com/office/officeart/2008/layout/VerticalCurvedList"/>
    <dgm:cxn modelId="{2602C7CE-6FB7-4646-826B-8D77A90484BE}" type="presOf" srcId="{595F679C-135D-409F-937A-23E4CDB9C24C}" destId="{07964B16-3B83-4BA8-AAD0-07DE1AD98631}" srcOrd="0" destOrd="2" presId="urn:microsoft.com/office/officeart/2008/layout/VerticalCurvedList"/>
    <dgm:cxn modelId="{3DDF03F9-4E37-48B2-9E2E-3C0F76E6441B}" type="presOf" srcId="{CD2CC5A8-DF1E-428B-8F45-0DE925D795A3}" destId="{976EA2D2-37C1-4457-B11C-0E172475802E}" srcOrd="0" destOrd="0" presId="urn:microsoft.com/office/officeart/2008/layout/VerticalCurvedList"/>
    <dgm:cxn modelId="{1C16F5AA-CB27-406E-A473-4FFC68D0B65F}" type="presParOf" srcId="{976EA2D2-37C1-4457-B11C-0E172475802E}" destId="{25D119F1-2BEB-4669-B143-DF17811B4585}" srcOrd="0" destOrd="0" presId="urn:microsoft.com/office/officeart/2008/layout/VerticalCurvedList"/>
    <dgm:cxn modelId="{8EFBDD04-7F86-4E16-A3B7-8C18E3285870}" type="presParOf" srcId="{25D119F1-2BEB-4669-B143-DF17811B4585}" destId="{204800A7-68B3-423B-B61E-B0390E90EBF0}" srcOrd="0" destOrd="0" presId="urn:microsoft.com/office/officeart/2008/layout/VerticalCurvedList"/>
    <dgm:cxn modelId="{8971CF25-CF29-41CD-BDD3-E62DB48A9240}" type="presParOf" srcId="{204800A7-68B3-423B-B61E-B0390E90EBF0}" destId="{66BDC39C-4F60-4995-8B1C-05751B3AEA55}" srcOrd="0" destOrd="0" presId="urn:microsoft.com/office/officeart/2008/layout/VerticalCurvedList"/>
    <dgm:cxn modelId="{62DAEA8C-BC5C-4C16-B4AD-8D9D7106D0CC}" type="presParOf" srcId="{204800A7-68B3-423B-B61E-B0390E90EBF0}" destId="{586972CF-908E-4A87-A9CB-81D7EEF4805D}" srcOrd="1" destOrd="0" presId="urn:microsoft.com/office/officeart/2008/layout/VerticalCurvedList"/>
    <dgm:cxn modelId="{89B6D3E6-4197-413B-84B1-A4948ACA5CC9}" type="presParOf" srcId="{204800A7-68B3-423B-B61E-B0390E90EBF0}" destId="{46451616-E9E9-4148-BF66-91DECCF7E7C9}" srcOrd="2" destOrd="0" presId="urn:microsoft.com/office/officeart/2008/layout/VerticalCurvedList"/>
    <dgm:cxn modelId="{4E5C500E-7A5F-4A91-BAB7-222D3A446BA4}" type="presParOf" srcId="{204800A7-68B3-423B-B61E-B0390E90EBF0}" destId="{CA32AE59-DB7A-42B4-A9E7-0885CA18B264}" srcOrd="3" destOrd="0" presId="urn:microsoft.com/office/officeart/2008/layout/VerticalCurvedList"/>
    <dgm:cxn modelId="{59696546-BD28-4F42-9121-B8D2E7E5757A}" type="presParOf" srcId="{25D119F1-2BEB-4669-B143-DF17811B4585}" destId="{07964B16-3B83-4BA8-AAD0-07DE1AD98631}" srcOrd="1" destOrd="0" presId="urn:microsoft.com/office/officeart/2008/layout/VerticalCurvedList"/>
    <dgm:cxn modelId="{13817670-37AC-4E14-B07C-B476DF2FC537}" type="presParOf" srcId="{25D119F1-2BEB-4669-B143-DF17811B4585}" destId="{FFD2040B-85B6-4EEB-A680-85758DACF607}" srcOrd="2" destOrd="0" presId="urn:microsoft.com/office/officeart/2008/layout/VerticalCurvedList"/>
    <dgm:cxn modelId="{88B52AB3-75E0-4BC1-AFC9-C64F11202238}" type="presParOf" srcId="{FFD2040B-85B6-4EEB-A680-85758DACF607}" destId="{043CFA4C-33A2-492F-8B31-E0BBFCDC0124}" srcOrd="0" destOrd="0" presId="urn:microsoft.com/office/officeart/2008/layout/VerticalCurvedList"/>
    <dgm:cxn modelId="{F490AE66-73D2-48A3-91A6-9E37313FD56F}" type="presParOf" srcId="{25D119F1-2BEB-4669-B143-DF17811B4585}" destId="{CA9152DC-686D-4C51-9060-37AFC547953C}" srcOrd="3" destOrd="0" presId="urn:microsoft.com/office/officeart/2008/layout/VerticalCurvedList"/>
    <dgm:cxn modelId="{B156D96E-17BD-4156-88F7-246BDD55672E}" type="presParOf" srcId="{25D119F1-2BEB-4669-B143-DF17811B4585}" destId="{D106DAF3-DBD1-4399-8C7E-ED33BECD8611}" srcOrd="4" destOrd="0" presId="urn:microsoft.com/office/officeart/2008/layout/VerticalCurvedList"/>
    <dgm:cxn modelId="{EDB7B19D-D8E0-477B-9114-54CEC5B65C6B}" type="presParOf" srcId="{D106DAF3-DBD1-4399-8C7E-ED33BECD8611}" destId="{EBA229EE-ED1B-414D-B68E-F96BF617EE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018059-85FF-4082-B595-4D848578000C}" type="doc">
      <dgm:prSet loTypeId="urn:microsoft.com/office/officeart/2008/layout/VerticalCircle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24A889BE-22C8-4996-A24F-79E24A4BFDD7}">
      <dgm:prSet phldrT="[Text]" custT="1"/>
      <dgm:spPr/>
      <dgm:t>
        <a:bodyPr/>
        <a:lstStyle/>
        <a:p>
          <a:r>
            <a:rPr lang="en-US" sz="3600" dirty="0"/>
            <a:t>Data Integrity</a:t>
          </a:r>
        </a:p>
      </dgm:t>
    </dgm:pt>
    <dgm:pt modelId="{7FF20605-7A06-43CF-A57E-8A5AC917CCEC}" type="parTrans" cxnId="{94015ABB-73FF-48B8-BB34-3E1CBEEFF7AF}">
      <dgm:prSet/>
      <dgm:spPr/>
      <dgm:t>
        <a:bodyPr/>
        <a:lstStyle/>
        <a:p>
          <a:endParaRPr lang="en-US"/>
        </a:p>
      </dgm:t>
    </dgm:pt>
    <dgm:pt modelId="{0B69A1C2-4E20-448B-B3A0-5C0EA7368A10}" type="sibTrans" cxnId="{94015ABB-73FF-48B8-BB34-3E1CBEEFF7AF}">
      <dgm:prSet/>
      <dgm:spPr/>
      <dgm:t>
        <a:bodyPr/>
        <a:lstStyle/>
        <a:p>
          <a:endParaRPr lang="en-US"/>
        </a:p>
      </dgm:t>
    </dgm:pt>
    <dgm:pt modelId="{8755AC24-3705-4521-93BC-376FD06EBF9D}">
      <dgm:prSet phldrT="[Text]" custT="1"/>
      <dgm:spPr/>
      <dgm:t>
        <a:bodyPr/>
        <a:lstStyle/>
        <a:p>
          <a:r>
            <a:rPr lang="en-US" sz="3600" dirty="0"/>
            <a:t>Data Source Reliability</a:t>
          </a:r>
        </a:p>
      </dgm:t>
    </dgm:pt>
    <dgm:pt modelId="{E268D77B-A82E-48AA-A0B6-74665CB6FB4A}" type="parTrans" cxnId="{4253E284-FE92-4B6D-8109-5D81EA1B5A94}">
      <dgm:prSet/>
      <dgm:spPr/>
      <dgm:t>
        <a:bodyPr/>
        <a:lstStyle/>
        <a:p>
          <a:endParaRPr lang="en-US"/>
        </a:p>
      </dgm:t>
    </dgm:pt>
    <dgm:pt modelId="{1A3300DA-0F1E-4F5E-B155-FEAC689C9D21}" type="sibTrans" cxnId="{4253E284-FE92-4B6D-8109-5D81EA1B5A94}">
      <dgm:prSet/>
      <dgm:spPr/>
      <dgm:t>
        <a:bodyPr/>
        <a:lstStyle/>
        <a:p>
          <a:endParaRPr lang="en-US"/>
        </a:p>
      </dgm:t>
    </dgm:pt>
    <dgm:pt modelId="{3C38294D-D828-4186-9841-98AD89EBDA2C}">
      <dgm:prSet phldrT="[Text]" custT="1"/>
      <dgm:spPr/>
      <dgm:t>
        <a:bodyPr/>
        <a:lstStyle/>
        <a:p>
          <a:r>
            <a:rPr lang="en-US" sz="3600" dirty="0"/>
            <a:t>Metadata Definition</a:t>
          </a:r>
        </a:p>
      </dgm:t>
    </dgm:pt>
    <dgm:pt modelId="{FEBDC198-8F14-4795-829F-796176047E79}" type="parTrans" cxnId="{E0BB5F9F-A6E1-4095-9E2E-258316310B79}">
      <dgm:prSet/>
      <dgm:spPr/>
      <dgm:t>
        <a:bodyPr/>
        <a:lstStyle/>
        <a:p>
          <a:endParaRPr lang="en-US"/>
        </a:p>
      </dgm:t>
    </dgm:pt>
    <dgm:pt modelId="{5651B84A-1CB4-47B0-AC46-403FE872739E}" type="sibTrans" cxnId="{E0BB5F9F-A6E1-4095-9E2E-258316310B79}">
      <dgm:prSet/>
      <dgm:spPr/>
      <dgm:t>
        <a:bodyPr/>
        <a:lstStyle/>
        <a:p>
          <a:endParaRPr lang="en-US"/>
        </a:p>
      </dgm:t>
    </dgm:pt>
    <dgm:pt modelId="{3157E9BD-B196-44B0-8A8F-10E440BF5CBF}">
      <dgm:prSet phldrT="[Text]" custT="1"/>
      <dgm:spPr/>
      <dgm:t>
        <a:bodyPr/>
        <a:lstStyle/>
        <a:p>
          <a:r>
            <a:rPr lang="en-US" sz="3600"/>
            <a:t>Data Availability</a:t>
          </a:r>
          <a:endParaRPr lang="en-US" sz="3600" dirty="0"/>
        </a:p>
      </dgm:t>
    </dgm:pt>
    <dgm:pt modelId="{3F1F0F35-D28D-4323-8CAE-C398F70491E5}" type="sibTrans" cxnId="{1616CA66-EB7D-4F06-8D34-1EEB1586B589}">
      <dgm:prSet/>
      <dgm:spPr/>
      <dgm:t>
        <a:bodyPr/>
        <a:lstStyle/>
        <a:p>
          <a:endParaRPr lang="en-US"/>
        </a:p>
      </dgm:t>
    </dgm:pt>
    <dgm:pt modelId="{7FB5A08A-E2AF-4A72-B06A-25015247ECA7}" type="parTrans" cxnId="{1616CA66-EB7D-4F06-8D34-1EEB1586B589}">
      <dgm:prSet/>
      <dgm:spPr/>
      <dgm:t>
        <a:bodyPr/>
        <a:lstStyle/>
        <a:p>
          <a:endParaRPr lang="en-US"/>
        </a:p>
      </dgm:t>
    </dgm:pt>
    <dgm:pt modelId="{E3CFBBE8-3A78-4796-822B-41C1A50C9F7D}" type="pres">
      <dgm:prSet presAssocID="{06018059-85FF-4082-B595-4D848578000C}" presName="Name0" presStyleCnt="0">
        <dgm:presLayoutVars>
          <dgm:dir/>
        </dgm:presLayoutVars>
      </dgm:prSet>
      <dgm:spPr/>
    </dgm:pt>
    <dgm:pt modelId="{F281B0C5-8BDD-4922-9051-E49053E824F3}" type="pres">
      <dgm:prSet presAssocID="{24A889BE-22C8-4996-A24F-79E24A4BFDD7}" presName="noChildren" presStyleCnt="0"/>
      <dgm:spPr/>
    </dgm:pt>
    <dgm:pt modelId="{33247B53-A44B-45F1-AFD0-D1BFC06A550C}" type="pres">
      <dgm:prSet presAssocID="{24A889BE-22C8-4996-A24F-79E24A4BFDD7}" presName="gap" presStyleCnt="0"/>
      <dgm:spPr/>
    </dgm:pt>
    <dgm:pt modelId="{3DC2D867-A264-4A0E-9607-9D0D46453DAE}" type="pres">
      <dgm:prSet presAssocID="{24A889BE-22C8-4996-A24F-79E24A4BFDD7}" presName="medCircle2" presStyleLbl="vennNode1" presStyleIdx="0" presStyleCnt="4"/>
      <dgm:spPr/>
    </dgm:pt>
    <dgm:pt modelId="{98C9E642-4B28-4784-9FC7-14FBF237A2D5}" type="pres">
      <dgm:prSet presAssocID="{24A889BE-22C8-4996-A24F-79E24A4BFDD7}" presName="txLvlOnly1" presStyleLbl="revTx" presStyleIdx="0" presStyleCnt="4"/>
      <dgm:spPr/>
    </dgm:pt>
    <dgm:pt modelId="{52769F57-16E0-4B6C-8D61-A4F57D02D29D}" type="pres">
      <dgm:prSet presAssocID="{3157E9BD-B196-44B0-8A8F-10E440BF5CBF}" presName="noChildren" presStyleCnt="0"/>
      <dgm:spPr/>
    </dgm:pt>
    <dgm:pt modelId="{3BDAA4CC-8B86-4D6E-8F5E-BB2B211B464E}" type="pres">
      <dgm:prSet presAssocID="{3157E9BD-B196-44B0-8A8F-10E440BF5CBF}" presName="gap" presStyleCnt="0"/>
      <dgm:spPr/>
    </dgm:pt>
    <dgm:pt modelId="{9B378665-5449-44C6-94F8-A2A9869C044F}" type="pres">
      <dgm:prSet presAssocID="{3157E9BD-B196-44B0-8A8F-10E440BF5CBF}" presName="medCircle2" presStyleLbl="vennNode1" presStyleIdx="1" presStyleCnt="4"/>
      <dgm:spPr/>
    </dgm:pt>
    <dgm:pt modelId="{000C91B4-BD67-42B2-8198-6E2B72A6D1B5}" type="pres">
      <dgm:prSet presAssocID="{3157E9BD-B196-44B0-8A8F-10E440BF5CBF}" presName="txLvlOnly1" presStyleLbl="revTx" presStyleIdx="1" presStyleCnt="4"/>
      <dgm:spPr/>
    </dgm:pt>
    <dgm:pt modelId="{F494AAA2-6178-4001-B804-09AFFFDBE8A0}" type="pres">
      <dgm:prSet presAssocID="{8755AC24-3705-4521-93BC-376FD06EBF9D}" presName="noChildren" presStyleCnt="0"/>
      <dgm:spPr/>
    </dgm:pt>
    <dgm:pt modelId="{E38F3F85-F576-43E6-966C-00589851EDA2}" type="pres">
      <dgm:prSet presAssocID="{8755AC24-3705-4521-93BC-376FD06EBF9D}" presName="gap" presStyleCnt="0"/>
      <dgm:spPr/>
    </dgm:pt>
    <dgm:pt modelId="{F86ECD5A-90CA-41E9-97BB-52A7674D5471}" type="pres">
      <dgm:prSet presAssocID="{8755AC24-3705-4521-93BC-376FD06EBF9D}" presName="medCircle2" presStyleLbl="vennNode1" presStyleIdx="2" presStyleCnt="4"/>
      <dgm:spPr/>
    </dgm:pt>
    <dgm:pt modelId="{316A8586-2134-4270-816D-6E9BAF5925CC}" type="pres">
      <dgm:prSet presAssocID="{8755AC24-3705-4521-93BC-376FD06EBF9D}" presName="txLvlOnly1" presStyleLbl="revTx" presStyleIdx="2" presStyleCnt="4"/>
      <dgm:spPr/>
    </dgm:pt>
    <dgm:pt modelId="{11D5401D-0D92-46BE-91CB-B0317270289F}" type="pres">
      <dgm:prSet presAssocID="{3C38294D-D828-4186-9841-98AD89EBDA2C}" presName="noChildren" presStyleCnt="0"/>
      <dgm:spPr/>
    </dgm:pt>
    <dgm:pt modelId="{2A74B7DF-7BE3-403B-AF51-7AF0183B7710}" type="pres">
      <dgm:prSet presAssocID="{3C38294D-D828-4186-9841-98AD89EBDA2C}" presName="gap" presStyleCnt="0"/>
      <dgm:spPr/>
    </dgm:pt>
    <dgm:pt modelId="{E9F418F6-FE14-4F0E-8DF5-CC9F6989E5CF}" type="pres">
      <dgm:prSet presAssocID="{3C38294D-D828-4186-9841-98AD89EBDA2C}" presName="medCircle2" presStyleLbl="vennNode1" presStyleIdx="3" presStyleCnt="4"/>
      <dgm:spPr/>
    </dgm:pt>
    <dgm:pt modelId="{8311EB48-103D-41EE-8DEA-E8078799AE8A}" type="pres">
      <dgm:prSet presAssocID="{3C38294D-D828-4186-9841-98AD89EBDA2C}" presName="txLvlOnly1" presStyleLbl="revTx" presStyleIdx="3" presStyleCnt="4"/>
      <dgm:spPr/>
    </dgm:pt>
  </dgm:ptLst>
  <dgm:cxnLst>
    <dgm:cxn modelId="{8C7D8A0D-CC7F-47AC-8A2B-205455F3C312}" type="presOf" srcId="{3157E9BD-B196-44B0-8A8F-10E440BF5CBF}" destId="{000C91B4-BD67-42B2-8198-6E2B72A6D1B5}" srcOrd="0" destOrd="0" presId="urn:microsoft.com/office/officeart/2008/layout/VerticalCircleList"/>
    <dgm:cxn modelId="{1616CA66-EB7D-4F06-8D34-1EEB1586B589}" srcId="{06018059-85FF-4082-B595-4D848578000C}" destId="{3157E9BD-B196-44B0-8A8F-10E440BF5CBF}" srcOrd="1" destOrd="0" parTransId="{7FB5A08A-E2AF-4A72-B06A-25015247ECA7}" sibTransId="{3F1F0F35-D28D-4323-8CAE-C398F70491E5}"/>
    <dgm:cxn modelId="{ED7A986D-E970-4E5A-A6F8-5DEDB62F5E78}" type="presOf" srcId="{06018059-85FF-4082-B595-4D848578000C}" destId="{E3CFBBE8-3A78-4796-822B-41C1A50C9F7D}" srcOrd="0" destOrd="0" presId="urn:microsoft.com/office/officeart/2008/layout/VerticalCircleList"/>
    <dgm:cxn modelId="{4253E284-FE92-4B6D-8109-5D81EA1B5A94}" srcId="{06018059-85FF-4082-B595-4D848578000C}" destId="{8755AC24-3705-4521-93BC-376FD06EBF9D}" srcOrd="2" destOrd="0" parTransId="{E268D77B-A82E-48AA-A0B6-74665CB6FB4A}" sibTransId="{1A3300DA-0F1E-4F5E-B155-FEAC689C9D21}"/>
    <dgm:cxn modelId="{FBC77187-9FDB-4475-91D4-67911BDCB360}" type="presOf" srcId="{24A889BE-22C8-4996-A24F-79E24A4BFDD7}" destId="{98C9E642-4B28-4784-9FC7-14FBF237A2D5}" srcOrd="0" destOrd="0" presId="urn:microsoft.com/office/officeart/2008/layout/VerticalCircleList"/>
    <dgm:cxn modelId="{8A72919D-370E-4668-B0EB-3F4932965355}" type="presOf" srcId="{8755AC24-3705-4521-93BC-376FD06EBF9D}" destId="{316A8586-2134-4270-816D-6E9BAF5925CC}" srcOrd="0" destOrd="0" presId="urn:microsoft.com/office/officeart/2008/layout/VerticalCircleList"/>
    <dgm:cxn modelId="{E0BB5F9F-A6E1-4095-9E2E-258316310B79}" srcId="{06018059-85FF-4082-B595-4D848578000C}" destId="{3C38294D-D828-4186-9841-98AD89EBDA2C}" srcOrd="3" destOrd="0" parTransId="{FEBDC198-8F14-4795-829F-796176047E79}" sibTransId="{5651B84A-1CB4-47B0-AC46-403FE872739E}"/>
    <dgm:cxn modelId="{674822A8-C5A0-4E43-81D8-3B631728BB31}" type="presOf" srcId="{3C38294D-D828-4186-9841-98AD89EBDA2C}" destId="{8311EB48-103D-41EE-8DEA-E8078799AE8A}" srcOrd="0" destOrd="0" presId="urn:microsoft.com/office/officeart/2008/layout/VerticalCircleList"/>
    <dgm:cxn modelId="{94015ABB-73FF-48B8-BB34-3E1CBEEFF7AF}" srcId="{06018059-85FF-4082-B595-4D848578000C}" destId="{24A889BE-22C8-4996-A24F-79E24A4BFDD7}" srcOrd="0" destOrd="0" parTransId="{7FF20605-7A06-43CF-A57E-8A5AC917CCEC}" sibTransId="{0B69A1C2-4E20-448B-B3A0-5C0EA7368A10}"/>
    <dgm:cxn modelId="{E7F2DD8F-382C-4E9C-B8D5-64720D3C1F00}" type="presParOf" srcId="{E3CFBBE8-3A78-4796-822B-41C1A50C9F7D}" destId="{F281B0C5-8BDD-4922-9051-E49053E824F3}" srcOrd="0" destOrd="0" presId="urn:microsoft.com/office/officeart/2008/layout/VerticalCircleList"/>
    <dgm:cxn modelId="{AAB1EE01-E1E4-4907-972E-CDD6687114B5}" type="presParOf" srcId="{F281B0C5-8BDD-4922-9051-E49053E824F3}" destId="{33247B53-A44B-45F1-AFD0-D1BFC06A550C}" srcOrd="0" destOrd="0" presId="urn:microsoft.com/office/officeart/2008/layout/VerticalCircleList"/>
    <dgm:cxn modelId="{87A2415F-62FC-4066-9D8D-32005A07AC0C}" type="presParOf" srcId="{F281B0C5-8BDD-4922-9051-E49053E824F3}" destId="{3DC2D867-A264-4A0E-9607-9D0D46453DAE}" srcOrd="1" destOrd="0" presId="urn:microsoft.com/office/officeart/2008/layout/VerticalCircleList"/>
    <dgm:cxn modelId="{88FE2435-E0A1-4F5B-993E-2A2E158EE4F8}" type="presParOf" srcId="{F281B0C5-8BDD-4922-9051-E49053E824F3}" destId="{98C9E642-4B28-4784-9FC7-14FBF237A2D5}" srcOrd="2" destOrd="0" presId="urn:microsoft.com/office/officeart/2008/layout/VerticalCircleList"/>
    <dgm:cxn modelId="{2FB9919D-BC4E-473E-897C-4ADF05819881}" type="presParOf" srcId="{E3CFBBE8-3A78-4796-822B-41C1A50C9F7D}" destId="{52769F57-16E0-4B6C-8D61-A4F57D02D29D}" srcOrd="1" destOrd="0" presId="urn:microsoft.com/office/officeart/2008/layout/VerticalCircleList"/>
    <dgm:cxn modelId="{8D788CA7-E327-490F-8CDC-F61A3171BD3A}" type="presParOf" srcId="{52769F57-16E0-4B6C-8D61-A4F57D02D29D}" destId="{3BDAA4CC-8B86-4D6E-8F5E-BB2B211B464E}" srcOrd="0" destOrd="0" presId="urn:microsoft.com/office/officeart/2008/layout/VerticalCircleList"/>
    <dgm:cxn modelId="{DF329292-C6F3-487B-BFBA-2EB63EEEB27F}" type="presParOf" srcId="{52769F57-16E0-4B6C-8D61-A4F57D02D29D}" destId="{9B378665-5449-44C6-94F8-A2A9869C044F}" srcOrd="1" destOrd="0" presId="urn:microsoft.com/office/officeart/2008/layout/VerticalCircleList"/>
    <dgm:cxn modelId="{3E07BA6A-4564-495C-8802-B3AC13DF14DE}" type="presParOf" srcId="{52769F57-16E0-4B6C-8D61-A4F57D02D29D}" destId="{000C91B4-BD67-42B2-8198-6E2B72A6D1B5}" srcOrd="2" destOrd="0" presId="urn:microsoft.com/office/officeart/2008/layout/VerticalCircleList"/>
    <dgm:cxn modelId="{D85C5F03-B351-4D75-9A86-DD278C912A33}" type="presParOf" srcId="{E3CFBBE8-3A78-4796-822B-41C1A50C9F7D}" destId="{F494AAA2-6178-4001-B804-09AFFFDBE8A0}" srcOrd="2" destOrd="0" presId="urn:microsoft.com/office/officeart/2008/layout/VerticalCircleList"/>
    <dgm:cxn modelId="{79C872A5-3221-4206-96B3-CAD78BE711D2}" type="presParOf" srcId="{F494AAA2-6178-4001-B804-09AFFFDBE8A0}" destId="{E38F3F85-F576-43E6-966C-00589851EDA2}" srcOrd="0" destOrd="0" presId="urn:microsoft.com/office/officeart/2008/layout/VerticalCircleList"/>
    <dgm:cxn modelId="{3283BB78-1A34-47B7-B9D2-E88B7947DC68}" type="presParOf" srcId="{F494AAA2-6178-4001-B804-09AFFFDBE8A0}" destId="{F86ECD5A-90CA-41E9-97BB-52A7674D5471}" srcOrd="1" destOrd="0" presId="urn:microsoft.com/office/officeart/2008/layout/VerticalCircleList"/>
    <dgm:cxn modelId="{7109588E-99D7-4718-B6FE-95E10E8691D4}" type="presParOf" srcId="{F494AAA2-6178-4001-B804-09AFFFDBE8A0}" destId="{316A8586-2134-4270-816D-6E9BAF5925CC}" srcOrd="2" destOrd="0" presId="urn:microsoft.com/office/officeart/2008/layout/VerticalCircleList"/>
    <dgm:cxn modelId="{5F2F8F80-D790-456B-AEE0-2CBD945AA0E5}" type="presParOf" srcId="{E3CFBBE8-3A78-4796-822B-41C1A50C9F7D}" destId="{11D5401D-0D92-46BE-91CB-B0317270289F}" srcOrd="3" destOrd="0" presId="urn:microsoft.com/office/officeart/2008/layout/VerticalCircleList"/>
    <dgm:cxn modelId="{0D725B5B-6431-4BC6-AD07-33BA3C0CF084}" type="presParOf" srcId="{11D5401D-0D92-46BE-91CB-B0317270289F}" destId="{2A74B7DF-7BE3-403B-AF51-7AF0183B7710}" srcOrd="0" destOrd="0" presId="urn:microsoft.com/office/officeart/2008/layout/VerticalCircleList"/>
    <dgm:cxn modelId="{45AF2411-5392-47EE-9EAA-88D06FBA2216}" type="presParOf" srcId="{11D5401D-0D92-46BE-91CB-B0317270289F}" destId="{E9F418F6-FE14-4F0E-8DF5-CC9F6989E5CF}" srcOrd="1" destOrd="0" presId="urn:microsoft.com/office/officeart/2008/layout/VerticalCircleList"/>
    <dgm:cxn modelId="{880A7F0A-5D63-440F-8335-9D55DCDF0F5E}" type="presParOf" srcId="{11D5401D-0D92-46BE-91CB-B0317270289F}" destId="{8311EB48-103D-41EE-8DEA-E8078799AE8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850B1-63D3-42F5-94D0-8AE8C863C181}">
      <dsp:nvSpPr>
        <dsp:cNvPr id="0" name=""/>
        <dsp:cNvSpPr/>
      </dsp:nvSpPr>
      <dsp:spPr>
        <a:xfrm>
          <a:off x="0" y="4194"/>
          <a:ext cx="6172199" cy="89339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E6424C-2D38-43AF-B2D0-8BF5771FFF9A}">
      <dsp:nvSpPr>
        <dsp:cNvPr id="0" name=""/>
        <dsp:cNvSpPr/>
      </dsp:nvSpPr>
      <dsp:spPr>
        <a:xfrm>
          <a:off x="270252" y="205208"/>
          <a:ext cx="491368" cy="4913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96CEC7-0820-484F-B3E8-1D8F1AE9787A}">
      <dsp:nvSpPr>
        <dsp:cNvPr id="0" name=""/>
        <dsp:cNvSpPr/>
      </dsp:nvSpPr>
      <dsp:spPr>
        <a:xfrm>
          <a:off x="1031873" y="4194"/>
          <a:ext cx="5140326" cy="893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51" tIns="94551" rIns="94551" bIns="945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Quality</a:t>
          </a:r>
        </a:p>
      </dsp:txBody>
      <dsp:txXfrm>
        <a:off x="1031873" y="4194"/>
        <a:ext cx="5140326" cy="893397"/>
      </dsp:txXfrm>
    </dsp:sp>
    <dsp:sp modelId="{825B7C89-FFCD-459B-AAA2-C22851652EFC}">
      <dsp:nvSpPr>
        <dsp:cNvPr id="0" name=""/>
        <dsp:cNvSpPr/>
      </dsp:nvSpPr>
      <dsp:spPr>
        <a:xfrm>
          <a:off x="0" y="1120941"/>
          <a:ext cx="6172199" cy="89339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A2CE94-8A0D-4FF3-B087-B86AC81ADC7C}">
      <dsp:nvSpPr>
        <dsp:cNvPr id="0" name=""/>
        <dsp:cNvSpPr/>
      </dsp:nvSpPr>
      <dsp:spPr>
        <a:xfrm>
          <a:off x="270252" y="1321955"/>
          <a:ext cx="491368" cy="4913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CC7E27-7E62-4602-875D-A13780E2297E}">
      <dsp:nvSpPr>
        <dsp:cNvPr id="0" name=""/>
        <dsp:cNvSpPr/>
      </dsp:nvSpPr>
      <dsp:spPr>
        <a:xfrm>
          <a:off x="1031873" y="1120941"/>
          <a:ext cx="5140326" cy="893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51" tIns="94551" rIns="94551" bIns="945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Regional Overview</a:t>
          </a:r>
        </a:p>
      </dsp:txBody>
      <dsp:txXfrm>
        <a:off x="1031873" y="1120941"/>
        <a:ext cx="5140326" cy="893397"/>
      </dsp:txXfrm>
    </dsp:sp>
    <dsp:sp modelId="{CD12F3B1-B1E0-4551-BC65-F15E77F3A0E0}">
      <dsp:nvSpPr>
        <dsp:cNvPr id="0" name=""/>
        <dsp:cNvSpPr/>
      </dsp:nvSpPr>
      <dsp:spPr>
        <a:xfrm>
          <a:off x="0" y="2237687"/>
          <a:ext cx="6172199" cy="89339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F79AEA-FE3D-47B5-83B3-31EB237B60A6}">
      <dsp:nvSpPr>
        <dsp:cNvPr id="0" name=""/>
        <dsp:cNvSpPr/>
      </dsp:nvSpPr>
      <dsp:spPr>
        <a:xfrm>
          <a:off x="270252" y="2438702"/>
          <a:ext cx="491368" cy="4913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92A8CA-DCEB-476D-9EFE-86A4053BFC58}">
      <dsp:nvSpPr>
        <dsp:cNvPr id="0" name=""/>
        <dsp:cNvSpPr/>
      </dsp:nvSpPr>
      <dsp:spPr>
        <a:xfrm>
          <a:off x="1031873" y="2237687"/>
          <a:ext cx="5140326" cy="893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51" tIns="94551" rIns="94551" bIns="945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Findings</a:t>
          </a:r>
        </a:p>
      </dsp:txBody>
      <dsp:txXfrm>
        <a:off x="1031873" y="2237687"/>
        <a:ext cx="5140326" cy="893397"/>
      </dsp:txXfrm>
    </dsp:sp>
    <dsp:sp modelId="{3FB268F8-4515-4CC1-8E99-20FDEFE1D7FE}">
      <dsp:nvSpPr>
        <dsp:cNvPr id="0" name=""/>
        <dsp:cNvSpPr/>
      </dsp:nvSpPr>
      <dsp:spPr>
        <a:xfrm>
          <a:off x="0" y="3354434"/>
          <a:ext cx="6172199" cy="89339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4FA511-9802-4B11-8DC7-112B8E21567F}">
      <dsp:nvSpPr>
        <dsp:cNvPr id="0" name=""/>
        <dsp:cNvSpPr/>
      </dsp:nvSpPr>
      <dsp:spPr>
        <a:xfrm>
          <a:off x="270252" y="3555448"/>
          <a:ext cx="491368" cy="4913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7A139B-23EC-44F3-97AB-9005D0BD9C23}">
      <dsp:nvSpPr>
        <dsp:cNvPr id="0" name=""/>
        <dsp:cNvSpPr/>
      </dsp:nvSpPr>
      <dsp:spPr>
        <a:xfrm>
          <a:off x="1031873" y="3354434"/>
          <a:ext cx="5140326" cy="893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51" tIns="94551" rIns="94551" bIns="945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</a:t>
          </a:r>
        </a:p>
      </dsp:txBody>
      <dsp:txXfrm>
        <a:off x="1031873" y="3354434"/>
        <a:ext cx="5140326" cy="893397"/>
      </dsp:txXfrm>
    </dsp:sp>
    <dsp:sp modelId="{302DA3F3-3B45-457C-8DDF-4CC9E33ADF27}">
      <dsp:nvSpPr>
        <dsp:cNvPr id="0" name=""/>
        <dsp:cNvSpPr/>
      </dsp:nvSpPr>
      <dsp:spPr>
        <a:xfrm>
          <a:off x="0" y="4471181"/>
          <a:ext cx="6172199" cy="893397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5B2E97-B379-4887-810A-E728CBE04D53}">
      <dsp:nvSpPr>
        <dsp:cNvPr id="0" name=""/>
        <dsp:cNvSpPr/>
      </dsp:nvSpPr>
      <dsp:spPr>
        <a:xfrm>
          <a:off x="270252" y="4672195"/>
          <a:ext cx="491368" cy="4913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B254EA-2AAA-4523-B91F-BDEEDAD4C582}">
      <dsp:nvSpPr>
        <dsp:cNvPr id="0" name=""/>
        <dsp:cNvSpPr/>
      </dsp:nvSpPr>
      <dsp:spPr>
        <a:xfrm>
          <a:off x="1031873" y="4471181"/>
          <a:ext cx="5140326" cy="893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51" tIns="94551" rIns="94551" bIns="9455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Conclusions</a:t>
          </a:r>
        </a:p>
      </dsp:txBody>
      <dsp:txXfrm>
        <a:off x="1031873" y="4471181"/>
        <a:ext cx="5140326" cy="8933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54B44-3F85-4B52-B623-89222D548B5E}">
      <dsp:nvSpPr>
        <dsp:cNvPr id="0" name=""/>
        <dsp:cNvSpPr/>
      </dsp:nvSpPr>
      <dsp:spPr>
        <a:xfrm>
          <a:off x="738694" y="675048"/>
          <a:ext cx="2058750" cy="2058750"/>
        </a:xfrm>
        <a:prstGeom prst="round2DiagRect">
          <a:avLst>
            <a:gd name="adj1" fmla="val 29727"/>
            <a:gd name="adj2" fmla="val 0"/>
          </a:avLst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C437F-396B-4BD3-98DF-2AB0725A357F}">
      <dsp:nvSpPr>
        <dsp:cNvPr id="0" name=""/>
        <dsp:cNvSpPr/>
      </dsp:nvSpPr>
      <dsp:spPr>
        <a:xfrm>
          <a:off x="1177444" y="1113798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071855B-E69D-44E5-B071-EF35BB14BEB6}">
      <dsp:nvSpPr>
        <dsp:cNvPr id="0" name=""/>
        <dsp:cNvSpPr/>
      </dsp:nvSpPr>
      <dsp:spPr>
        <a:xfrm>
          <a:off x="80569" y="337504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Lowest GDP but not poor</a:t>
          </a:r>
        </a:p>
      </dsp:txBody>
      <dsp:txXfrm>
        <a:off x="80569" y="3375049"/>
        <a:ext cx="3375000" cy="720000"/>
      </dsp:txXfrm>
    </dsp:sp>
    <dsp:sp modelId="{226D2F90-84FD-4F84-9B7E-B74BCA3CAD66}">
      <dsp:nvSpPr>
        <dsp:cNvPr id="0" name=""/>
        <dsp:cNvSpPr/>
      </dsp:nvSpPr>
      <dsp:spPr>
        <a:xfrm>
          <a:off x="4704319" y="675048"/>
          <a:ext cx="2058750" cy="2058750"/>
        </a:xfrm>
        <a:prstGeom prst="round2DiagRect">
          <a:avLst>
            <a:gd name="adj1" fmla="val 29727"/>
            <a:gd name="adj2" fmla="val 0"/>
          </a:avLst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76939-921A-46C9-9152-E99F2B654BB8}">
      <dsp:nvSpPr>
        <dsp:cNvPr id="0" name=""/>
        <dsp:cNvSpPr/>
      </dsp:nvSpPr>
      <dsp:spPr>
        <a:xfrm>
          <a:off x="5143069" y="1113798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45DD2FF-3B2A-4907-8317-807304AA9EDF}">
      <dsp:nvSpPr>
        <dsp:cNvPr id="0" name=""/>
        <dsp:cNvSpPr/>
      </dsp:nvSpPr>
      <dsp:spPr>
        <a:xfrm>
          <a:off x="4046194" y="337504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Different income brackets</a:t>
          </a:r>
        </a:p>
      </dsp:txBody>
      <dsp:txXfrm>
        <a:off x="4046194" y="3375049"/>
        <a:ext cx="3375000" cy="720000"/>
      </dsp:txXfrm>
    </dsp:sp>
    <dsp:sp modelId="{89743CA2-68FE-451D-901C-7563004129B7}">
      <dsp:nvSpPr>
        <dsp:cNvPr id="0" name=""/>
        <dsp:cNvSpPr/>
      </dsp:nvSpPr>
      <dsp:spPr>
        <a:xfrm>
          <a:off x="8669944" y="675048"/>
          <a:ext cx="2058750" cy="2058750"/>
        </a:xfrm>
        <a:prstGeom prst="round2DiagRect">
          <a:avLst>
            <a:gd name="adj1" fmla="val 29727"/>
            <a:gd name="adj2" fmla="val 0"/>
          </a:avLst>
        </a:prstGeom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900A1-2AD6-4EF8-BC9B-4E303A9A94AE}">
      <dsp:nvSpPr>
        <dsp:cNvPr id="0" name=""/>
        <dsp:cNvSpPr/>
      </dsp:nvSpPr>
      <dsp:spPr>
        <a:xfrm>
          <a:off x="9108694" y="1113798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2F6F961-099E-484D-8DE5-7392B7D51EE7}">
      <dsp:nvSpPr>
        <dsp:cNvPr id="0" name=""/>
        <dsp:cNvSpPr/>
      </dsp:nvSpPr>
      <dsp:spPr>
        <a:xfrm>
          <a:off x="8011819" y="337504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Tax enforcement for development</a:t>
          </a:r>
        </a:p>
      </dsp:txBody>
      <dsp:txXfrm>
        <a:off x="8011819" y="3375049"/>
        <a:ext cx="337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28F4B-0F94-43E8-814A-7E98D401ECE9}">
      <dsp:nvSpPr>
        <dsp:cNvPr id="0" name=""/>
        <dsp:cNvSpPr/>
      </dsp:nvSpPr>
      <dsp:spPr>
        <a:xfrm>
          <a:off x="2267636" y="795008"/>
          <a:ext cx="2979463" cy="19873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Reasons</a:t>
          </a:r>
        </a:p>
      </dsp:txBody>
      <dsp:txXfrm>
        <a:off x="2744350" y="795008"/>
        <a:ext cx="2502749" cy="1987301"/>
      </dsp:txXfrm>
    </dsp:sp>
    <dsp:sp modelId="{4FA251BF-AF9B-4009-ACE9-B9DC31DEFAFF}">
      <dsp:nvSpPr>
        <dsp:cNvPr id="0" name=""/>
        <dsp:cNvSpPr/>
      </dsp:nvSpPr>
      <dsp:spPr>
        <a:xfrm>
          <a:off x="2267636" y="2782310"/>
          <a:ext cx="2979463" cy="19873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Strategies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Find Data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Estimate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Discard Column</a:t>
          </a:r>
        </a:p>
      </dsp:txBody>
      <dsp:txXfrm>
        <a:off x="2744350" y="2782310"/>
        <a:ext cx="2502749" cy="1987301"/>
      </dsp:txXfrm>
    </dsp:sp>
    <dsp:sp modelId="{EF2612D0-E802-4201-A584-6480FACAA512}">
      <dsp:nvSpPr>
        <dsp:cNvPr id="0" name=""/>
        <dsp:cNvSpPr/>
      </dsp:nvSpPr>
      <dsp:spPr>
        <a:xfrm>
          <a:off x="678589" y="485"/>
          <a:ext cx="1986308" cy="19863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Missing Values</a:t>
          </a:r>
        </a:p>
      </dsp:txBody>
      <dsp:txXfrm>
        <a:off x="969477" y="291373"/>
        <a:ext cx="1404532" cy="1404532"/>
      </dsp:txXfrm>
    </dsp:sp>
    <dsp:sp modelId="{1BC25521-B84D-453A-9FC9-F50CA64AC0BC}">
      <dsp:nvSpPr>
        <dsp:cNvPr id="0" name=""/>
        <dsp:cNvSpPr/>
      </dsp:nvSpPr>
      <dsp:spPr>
        <a:xfrm>
          <a:off x="7233407" y="795008"/>
          <a:ext cx="2979463" cy="19873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Reasons</a:t>
          </a:r>
        </a:p>
      </dsp:txBody>
      <dsp:txXfrm>
        <a:off x="7710121" y="795008"/>
        <a:ext cx="2502749" cy="1987301"/>
      </dsp:txXfrm>
    </dsp:sp>
    <dsp:sp modelId="{183CB7B9-E221-426E-AFF6-5A5BD37B3B22}">
      <dsp:nvSpPr>
        <dsp:cNvPr id="0" name=""/>
        <dsp:cNvSpPr/>
      </dsp:nvSpPr>
      <dsp:spPr>
        <a:xfrm>
          <a:off x="7233407" y="2782310"/>
          <a:ext cx="2979463" cy="19873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Strategies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/>
            <a:t>Visual Exploration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/>
            <a:t>Statistical Tools</a:t>
          </a:r>
        </a:p>
      </dsp:txBody>
      <dsp:txXfrm>
        <a:off x="7710121" y="2782310"/>
        <a:ext cx="2502749" cy="1987301"/>
      </dsp:txXfrm>
    </dsp:sp>
    <dsp:sp modelId="{45D22714-88A5-4FE7-83C2-0FE22D56CA44}">
      <dsp:nvSpPr>
        <dsp:cNvPr id="0" name=""/>
        <dsp:cNvSpPr/>
      </dsp:nvSpPr>
      <dsp:spPr>
        <a:xfrm>
          <a:off x="5644360" y="485"/>
          <a:ext cx="1986308" cy="19863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Century Gothic"/>
              <a:ea typeface="+mn-ea"/>
              <a:cs typeface="+mn-cs"/>
            </a:rPr>
            <a:t>Outliers</a:t>
          </a:r>
        </a:p>
      </dsp:txBody>
      <dsp:txXfrm>
        <a:off x="5935248" y="291373"/>
        <a:ext cx="1404532" cy="14045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93833-84A5-4461-A13A-59D70B203781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E60CE-4D04-43B8-BD59-BCC637BD1B71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A0AE1-0713-4817-BB6C-128AEC731CCD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cap="none" baseline="0"/>
            <a:t>Tourist Destinations</a:t>
          </a:r>
        </a:p>
      </dsp:txBody>
      <dsp:txXfrm>
        <a:off x="799588" y="502"/>
        <a:ext cx="5714015" cy="692284"/>
      </dsp:txXfrm>
    </dsp:sp>
    <dsp:sp modelId="{5A77A908-E17B-4C7B-B396-7C9B5B2781EC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4E742-D8EA-4447-B84E-9D120422CD32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ABE80-F05E-4D21-9538-28EF8E313E60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cap="none" baseline="0">
              <a:latin typeface="Century Gothic"/>
              <a:ea typeface="+mn-ea"/>
              <a:cs typeface="+mn-cs"/>
            </a:rPr>
            <a:t>Susceptibility to Natural Disasters</a:t>
          </a:r>
        </a:p>
      </dsp:txBody>
      <dsp:txXfrm>
        <a:off x="799588" y="865858"/>
        <a:ext cx="5714015" cy="692284"/>
      </dsp:txXfrm>
    </dsp:sp>
    <dsp:sp modelId="{48305A53-658E-49E5-AAD3-79D3D6FBDFD1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36750-6F70-4866-A29B-14924D4D73CE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4DFCA-CC94-4514-89E7-0670771DB691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cap="none" baseline="0">
              <a:latin typeface="Century Gothic"/>
              <a:ea typeface="+mn-ea"/>
              <a:cs typeface="+mn-cs"/>
            </a:rPr>
            <a:t>Tax Havens &amp; Offshore Financial Hubs</a:t>
          </a:r>
        </a:p>
      </dsp:txBody>
      <dsp:txXfrm>
        <a:off x="799588" y="1731214"/>
        <a:ext cx="5714015" cy="692284"/>
      </dsp:txXfrm>
    </dsp:sp>
    <dsp:sp modelId="{DFCD84C8-A67B-410F-B77A-BC9EAAE9295A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rgbClr val="01C6FD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D6924-241C-43AE-8834-A36A736A3B29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96BB5-5F28-41AA-95DE-8D5E764E90A9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cap="none" baseline="0">
              <a:latin typeface="Century Gothic"/>
              <a:ea typeface="+mn-ea"/>
              <a:cs typeface="+mn-cs"/>
            </a:rPr>
            <a:t>Territorial Ties</a:t>
          </a:r>
        </a:p>
      </dsp:txBody>
      <dsp:txXfrm>
        <a:off x="799588" y="2596570"/>
        <a:ext cx="5714015" cy="692284"/>
      </dsp:txXfrm>
    </dsp:sp>
    <dsp:sp modelId="{BFC54356-BBC1-42AE-A890-8ECB14D68002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rgbClr val="01C6FD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862F8-F030-4584-A6B5-B342CDD7FC22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561D6-63DD-49D5-A152-027E49FE7456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cap="none" baseline="0">
              <a:latin typeface="Century Gothic"/>
              <a:ea typeface="+mn-ea"/>
              <a:cs typeface="+mn-cs"/>
            </a:rPr>
            <a:t>Lowest GDP &amp; GDP Growth Rate</a:t>
          </a:r>
        </a:p>
      </dsp:txBody>
      <dsp:txXfrm>
        <a:off x="799588" y="3461926"/>
        <a:ext cx="5714015" cy="692284"/>
      </dsp:txXfrm>
    </dsp:sp>
    <dsp:sp modelId="{9E454C4D-FD19-498C-B614-8AB89CC7E5DB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rgbClr val="01C6FD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4CB12-48B8-4E46-A30A-89EC68515A66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2C826-D86F-4548-AFA9-ACB44E934E99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cap="none" baseline="0">
              <a:latin typeface="Century Gothic"/>
              <a:ea typeface="+mn-ea"/>
              <a:cs typeface="+mn-cs"/>
            </a:rPr>
            <a:t>Significant GDP per capita</a:t>
          </a:r>
        </a:p>
      </dsp:txBody>
      <dsp:txXfrm>
        <a:off x="799588" y="4327282"/>
        <a:ext cx="5714015" cy="692284"/>
      </dsp:txXfrm>
    </dsp:sp>
    <dsp:sp modelId="{C6707A7D-C8D7-4378-A629-0A17643EE722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rgbClr val="01C6FD">
            <a:lumMod val="20000"/>
            <a:lumOff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1BA9A-3ED9-487F-88FB-B63EFD28D622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D4804-4067-4935-A8E4-C6196FEFD9BA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cap="none" baseline="0">
              <a:latin typeface="Century Gothic"/>
              <a:ea typeface="+mn-ea"/>
              <a:cs typeface="+mn-cs"/>
            </a:rPr>
            <a:t>Sub-divided into Three Income Groups</a:t>
          </a:r>
        </a:p>
      </dsp:txBody>
      <dsp:txXfrm>
        <a:off x="799588" y="5192638"/>
        <a:ext cx="5714015" cy="6922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B42D-9C2D-4E7F-B711-943BAE167394}">
      <dsp:nvSpPr>
        <dsp:cNvPr id="0" name=""/>
        <dsp:cNvSpPr/>
      </dsp:nvSpPr>
      <dsp:spPr>
        <a:xfrm>
          <a:off x="0" y="240948"/>
          <a:ext cx="5785336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006" tIns="229108" rIns="4490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Antigua &amp; Barbuda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Aruba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The Bahamas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Barbados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British Virgin Islands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Cayman Islands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Puerto Rico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St. Kitts &amp; Nevis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Trinidad &amp; Tobago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Turks &amp; Caicos Islands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n-lt"/>
              <a:cs typeface="Arial" panose="020B0604020202020204" pitchFamily="34" charset="0"/>
            </a:rPr>
            <a:t>Virgin Islands U.S.</a:t>
          </a:r>
        </a:p>
      </dsp:txBody>
      <dsp:txXfrm>
        <a:off x="0" y="240948"/>
        <a:ext cx="5785336" cy="2286900"/>
      </dsp:txXfrm>
    </dsp:sp>
    <dsp:sp modelId="{EB129A5D-7104-4739-A0C3-F684E71FFF3C}">
      <dsp:nvSpPr>
        <dsp:cNvPr id="0" name=""/>
        <dsp:cNvSpPr/>
      </dsp:nvSpPr>
      <dsp:spPr>
        <a:xfrm>
          <a:off x="289266" y="78588"/>
          <a:ext cx="4049735" cy="32472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070" tIns="0" rIns="1530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High Income</a:t>
          </a:r>
        </a:p>
      </dsp:txBody>
      <dsp:txXfrm>
        <a:off x="305118" y="94440"/>
        <a:ext cx="4018031" cy="293016"/>
      </dsp:txXfrm>
    </dsp:sp>
    <dsp:sp modelId="{502F8311-70A7-4346-8FE1-7D2201E81D39}">
      <dsp:nvSpPr>
        <dsp:cNvPr id="0" name=""/>
        <dsp:cNvSpPr/>
      </dsp:nvSpPr>
      <dsp:spPr>
        <a:xfrm>
          <a:off x="0" y="2749608"/>
          <a:ext cx="5785336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006" tIns="229108" rIns="4490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Cuba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Dominica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Dominican Republic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Grenada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Jamaica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St. Lucia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St. Vincent &amp; the Grenadines</a:t>
          </a:r>
        </a:p>
      </dsp:txBody>
      <dsp:txXfrm>
        <a:off x="0" y="2749608"/>
        <a:ext cx="5785336" cy="1559250"/>
      </dsp:txXfrm>
    </dsp:sp>
    <dsp:sp modelId="{F159EC7A-8B6C-458D-9FA5-8C5EF308ACC1}">
      <dsp:nvSpPr>
        <dsp:cNvPr id="0" name=""/>
        <dsp:cNvSpPr/>
      </dsp:nvSpPr>
      <dsp:spPr>
        <a:xfrm>
          <a:off x="289266" y="2587248"/>
          <a:ext cx="4049735" cy="324720"/>
        </a:xfrm>
        <a:prstGeom prst="roundRect">
          <a:avLst/>
        </a:prstGeom>
        <a:solidFill>
          <a:srgbClr val="01C6FD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070" tIns="0" rIns="1530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entury Gothic"/>
              <a:ea typeface="+mn-ea"/>
              <a:cs typeface="+mn-cs"/>
            </a:rPr>
            <a:t>Upper Middle Income</a:t>
          </a:r>
        </a:p>
      </dsp:txBody>
      <dsp:txXfrm>
        <a:off x="305118" y="2603100"/>
        <a:ext cx="4018031" cy="293016"/>
      </dsp:txXfrm>
    </dsp:sp>
    <dsp:sp modelId="{A4AE45C0-D6FF-4923-9C25-2A23C9D0A8A9}">
      <dsp:nvSpPr>
        <dsp:cNvPr id="0" name=""/>
        <dsp:cNvSpPr/>
      </dsp:nvSpPr>
      <dsp:spPr>
        <a:xfrm>
          <a:off x="0" y="4530618"/>
          <a:ext cx="5785336" cy="46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006" tIns="229108" rIns="449006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Haiti</a:t>
          </a:r>
        </a:p>
      </dsp:txBody>
      <dsp:txXfrm>
        <a:off x="0" y="4530618"/>
        <a:ext cx="5785336" cy="467775"/>
      </dsp:txXfrm>
    </dsp:sp>
    <dsp:sp modelId="{DED5D1C9-4AC9-462F-B921-637138FACFBB}">
      <dsp:nvSpPr>
        <dsp:cNvPr id="0" name=""/>
        <dsp:cNvSpPr/>
      </dsp:nvSpPr>
      <dsp:spPr>
        <a:xfrm>
          <a:off x="289266" y="4368258"/>
          <a:ext cx="4049735" cy="324720"/>
        </a:xfrm>
        <a:prstGeom prst="roundRect">
          <a:avLst/>
        </a:prstGeom>
        <a:solidFill>
          <a:srgbClr val="01C6FD">
            <a:lumMod val="40000"/>
            <a:lumOff val="6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070" tIns="0" rIns="15307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entury Gothic"/>
              <a:ea typeface="+mn-ea"/>
              <a:cs typeface="+mn-cs"/>
            </a:rPr>
            <a:t>Low Income</a:t>
          </a:r>
        </a:p>
      </dsp:txBody>
      <dsp:txXfrm>
        <a:off x="305118" y="4384110"/>
        <a:ext cx="4018031" cy="293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747F5-525D-47B6-A4D0-887FB98BD450}">
      <dsp:nvSpPr>
        <dsp:cNvPr id="0" name=""/>
        <dsp:cNvSpPr/>
      </dsp:nvSpPr>
      <dsp:spPr>
        <a:xfrm>
          <a:off x="0" y="355501"/>
          <a:ext cx="7397711" cy="1216800"/>
        </a:xfrm>
        <a:prstGeom prst="roundRect">
          <a:avLst/>
        </a:prstGeom>
        <a:gradFill flip="none" rotWithShape="0">
          <a:gsLst>
            <a:gs pos="0">
              <a:schemeClr val="accent3">
                <a:lumMod val="75000"/>
                <a:lumOff val="25000"/>
                <a:shade val="30000"/>
                <a:satMod val="115000"/>
              </a:schemeClr>
            </a:gs>
            <a:gs pos="50000">
              <a:schemeClr val="accent3">
                <a:lumMod val="75000"/>
                <a:lumOff val="25000"/>
                <a:shade val="67500"/>
                <a:satMod val="115000"/>
              </a:schemeClr>
            </a:gs>
            <a:gs pos="100000">
              <a:schemeClr val="accent3">
                <a:lumMod val="75000"/>
                <a:lumOff val="25000"/>
                <a:shade val="100000"/>
                <a:satMod val="115000"/>
              </a:scheme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Demographics</a:t>
          </a:r>
        </a:p>
      </dsp:txBody>
      <dsp:txXfrm>
        <a:off x="59399" y="414900"/>
        <a:ext cx="7278913" cy="1098002"/>
      </dsp:txXfrm>
    </dsp:sp>
    <dsp:sp modelId="{7EA58FB7-31B8-481A-A5A5-6D238E4580C9}">
      <dsp:nvSpPr>
        <dsp:cNvPr id="0" name=""/>
        <dsp:cNvSpPr/>
      </dsp:nvSpPr>
      <dsp:spPr>
        <a:xfrm>
          <a:off x="0" y="1572301"/>
          <a:ext cx="7397711" cy="201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877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Only low-income country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2nd highest population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Highest birth rate, lowest skilled birth staff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Lowest access to electricity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Lowest life expectancy</a:t>
          </a: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Highest dependency ratio of young</a:t>
          </a:r>
        </a:p>
      </dsp:txBody>
      <dsp:txXfrm>
        <a:off x="0" y="1572301"/>
        <a:ext cx="7397711" cy="2018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8343C-CEC9-4006-95E9-FCEEEB924850}">
      <dsp:nvSpPr>
        <dsp:cNvPr id="0" name=""/>
        <dsp:cNvSpPr/>
      </dsp:nvSpPr>
      <dsp:spPr>
        <a:xfrm>
          <a:off x="0" y="57002"/>
          <a:ext cx="7512878" cy="791505"/>
        </a:xfrm>
        <a:prstGeom prst="roundRect">
          <a:avLst/>
        </a:prstGeom>
        <a:gradFill flip="none" rotWithShape="0">
          <a:gsLst>
            <a:gs pos="0">
              <a:srgbClr val="79AE02">
                <a:shade val="30000"/>
                <a:satMod val="115000"/>
              </a:srgbClr>
            </a:gs>
            <a:gs pos="50000">
              <a:srgbClr val="79AE02">
                <a:shade val="67500"/>
                <a:satMod val="115000"/>
              </a:srgbClr>
            </a:gs>
            <a:gs pos="100000">
              <a:srgbClr val="79AE02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Opportunities: Frontier Market</a:t>
          </a:r>
        </a:p>
      </dsp:txBody>
      <dsp:txXfrm>
        <a:off x="38638" y="95640"/>
        <a:ext cx="7435602" cy="714229"/>
      </dsp:txXfrm>
    </dsp:sp>
    <dsp:sp modelId="{2D30606B-D694-4A93-AFE2-9197BF7F3C14}">
      <dsp:nvSpPr>
        <dsp:cNvPr id="0" name=""/>
        <dsp:cNvSpPr/>
      </dsp:nvSpPr>
      <dsp:spPr>
        <a:xfrm>
          <a:off x="0" y="848507"/>
          <a:ext cx="7512878" cy="1468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5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Energy</a:t>
          </a: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Education</a:t>
          </a: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Health</a:t>
          </a:r>
        </a:p>
      </dsp:txBody>
      <dsp:txXfrm>
        <a:off x="0" y="848507"/>
        <a:ext cx="7512878" cy="1468665"/>
      </dsp:txXfrm>
    </dsp:sp>
    <dsp:sp modelId="{146C680D-01AC-4D97-8682-82B1D8FC3C84}">
      <dsp:nvSpPr>
        <dsp:cNvPr id="0" name=""/>
        <dsp:cNvSpPr/>
      </dsp:nvSpPr>
      <dsp:spPr>
        <a:xfrm>
          <a:off x="0" y="2317172"/>
          <a:ext cx="7512878" cy="791505"/>
        </a:xfrm>
        <a:prstGeom prst="roundRect">
          <a:avLst/>
        </a:prstGeom>
        <a:gradFill flip="none" rotWithShape="0">
          <a:gsLst>
            <a:gs pos="0">
              <a:srgbClr val="A30909">
                <a:shade val="30000"/>
                <a:satMod val="115000"/>
              </a:srgbClr>
            </a:gs>
            <a:gs pos="50000">
              <a:srgbClr val="A30909">
                <a:shade val="67500"/>
                <a:satMod val="115000"/>
              </a:srgbClr>
            </a:gs>
            <a:gs pos="100000">
              <a:srgbClr val="A30909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Risks and Challenges</a:t>
          </a:r>
        </a:p>
      </dsp:txBody>
      <dsp:txXfrm>
        <a:off x="38638" y="2355810"/>
        <a:ext cx="7435602" cy="714229"/>
      </dsp:txXfrm>
    </dsp:sp>
    <dsp:sp modelId="{0F99DBFB-5A19-4643-A870-4FF319FF59B1}">
      <dsp:nvSpPr>
        <dsp:cNvPr id="0" name=""/>
        <dsp:cNvSpPr/>
      </dsp:nvSpPr>
      <dsp:spPr>
        <a:xfrm>
          <a:off x="0" y="3108677"/>
          <a:ext cx="7512878" cy="187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53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Unstable political conditions</a:t>
          </a: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Potentially high human capital costs</a:t>
          </a: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Exposure to potential natural disasters/losses</a:t>
          </a:r>
        </a:p>
      </dsp:txBody>
      <dsp:txXfrm>
        <a:off x="0" y="3108677"/>
        <a:ext cx="7512878" cy="18785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BE337-4091-4328-AC7D-0D0FCBDE3898}">
      <dsp:nvSpPr>
        <dsp:cNvPr id="0" name=""/>
        <dsp:cNvSpPr/>
      </dsp:nvSpPr>
      <dsp:spPr>
        <a:xfrm>
          <a:off x="0" y="51743"/>
          <a:ext cx="7446617" cy="430560"/>
        </a:xfrm>
        <a:prstGeom prst="roundRect">
          <a:avLst/>
        </a:prstGeom>
        <a:gradFill flip="none" rotWithShape="0">
          <a:gsLst>
            <a:gs pos="0">
              <a:srgbClr val="014E52">
                <a:lumMod val="75000"/>
                <a:lumOff val="25000"/>
                <a:shade val="30000"/>
                <a:satMod val="115000"/>
              </a:srgbClr>
            </a:gs>
            <a:gs pos="50000">
              <a:srgbClr val="014E52">
                <a:lumMod val="75000"/>
                <a:lumOff val="25000"/>
                <a:shade val="67500"/>
                <a:satMod val="115000"/>
              </a:srgbClr>
            </a:gs>
            <a:gs pos="100000">
              <a:srgbClr val="014E52">
                <a:lumMod val="75000"/>
                <a:lumOff val="25000"/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prstClr val="white"/>
              </a:solidFill>
              <a:latin typeface="Century Gothic"/>
              <a:ea typeface="+mn-ea"/>
              <a:cs typeface="+mn-cs"/>
            </a:rPr>
            <a:t>Demographics</a:t>
          </a:r>
        </a:p>
      </dsp:txBody>
      <dsp:txXfrm>
        <a:off x="21018" y="72761"/>
        <a:ext cx="7404581" cy="388524"/>
      </dsp:txXfrm>
    </dsp:sp>
    <dsp:sp modelId="{E47C9C82-2A68-43AD-BDE0-7D61E913C60E}">
      <dsp:nvSpPr>
        <dsp:cNvPr id="0" name=""/>
        <dsp:cNvSpPr/>
      </dsp:nvSpPr>
      <dsp:spPr>
        <a:xfrm>
          <a:off x="0" y="482303"/>
          <a:ext cx="7446617" cy="219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43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Highest GDP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Lowest service contribution to GDP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2nd lowest GDP growth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Lowest birth rate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Declining population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Aging population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US </a:t>
          </a:r>
          <a:r>
            <a:rPr lang="en-US" sz="1800" i="0" kern="1200" dirty="0"/>
            <a:t>territory</a:t>
          </a:r>
        </a:p>
      </dsp:txBody>
      <dsp:txXfrm>
        <a:off x="0" y="482303"/>
        <a:ext cx="7446617" cy="2190060"/>
      </dsp:txXfrm>
    </dsp:sp>
    <dsp:sp modelId="{31606A45-857C-4624-B106-3FF5249CF6F9}">
      <dsp:nvSpPr>
        <dsp:cNvPr id="0" name=""/>
        <dsp:cNvSpPr/>
      </dsp:nvSpPr>
      <dsp:spPr>
        <a:xfrm>
          <a:off x="0" y="2672363"/>
          <a:ext cx="7446617" cy="430560"/>
        </a:xfrm>
        <a:prstGeom prst="roundRect">
          <a:avLst/>
        </a:prstGeom>
        <a:gradFill flip="none" rotWithShape="0">
          <a:gsLst>
            <a:gs pos="0">
              <a:srgbClr val="79AE02">
                <a:shade val="30000"/>
                <a:satMod val="115000"/>
              </a:srgbClr>
            </a:gs>
            <a:gs pos="50000">
              <a:srgbClr val="79AE02">
                <a:shade val="67500"/>
                <a:satMod val="115000"/>
              </a:srgbClr>
            </a:gs>
            <a:gs pos="100000">
              <a:srgbClr val="79AE02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prstClr val="white"/>
              </a:solidFill>
              <a:latin typeface="Century Gothic"/>
              <a:ea typeface="+mn-ea"/>
              <a:cs typeface="+mn-cs"/>
            </a:rPr>
            <a:t>Opportunities</a:t>
          </a:r>
        </a:p>
      </dsp:txBody>
      <dsp:txXfrm>
        <a:off x="21018" y="2693381"/>
        <a:ext cx="7404581" cy="388524"/>
      </dsp:txXfrm>
    </dsp:sp>
    <dsp:sp modelId="{9D0D9F05-B2DB-4153-A9FE-87787421A75D}">
      <dsp:nvSpPr>
        <dsp:cNvPr id="0" name=""/>
        <dsp:cNvSpPr/>
      </dsp:nvSpPr>
      <dsp:spPr>
        <a:xfrm>
          <a:off x="0" y="3102923"/>
          <a:ext cx="7446617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43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Tourism industry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Elderly care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Automation, AI and robotics</a:t>
          </a:r>
        </a:p>
      </dsp:txBody>
      <dsp:txXfrm>
        <a:off x="0" y="3102923"/>
        <a:ext cx="7446617" cy="928395"/>
      </dsp:txXfrm>
    </dsp:sp>
    <dsp:sp modelId="{B8E9AC07-A2E7-46AC-BAA4-F63898292004}">
      <dsp:nvSpPr>
        <dsp:cNvPr id="0" name=""/>
        <dsp:cNvSpPr/>
      </dsp:nvSpPr>
      <dsp:spPr>
        <a:xfrm>
          <a:off x="0" y="4031318"/>
          <a:ext cx="7446617" cy="430560"/>
        </a:xfrm>
        <a:prstGeom prst="roundRect">
          <a:avLst/>
        </a:prstGeom>
        <a:gradFill flip="none" rotWithShape="0">
          <a:gsLst>
            <a:gs pos="0">
              <a:srgbClr val="A30909">
                <a:shade val="30000"/>
                <a:satMod val="115000"/>
              </a:srgbClr>
            </a:gs>
            <a:gs pos="50000">
              <a:srgbClr val="A30909">
                <a:shade val="67500"/>
                <a:satMod val="115000"/>
              </a:srgbClr>
            </a:gs>
            <a:gs pos="100000">
              <a:srgbClr val="A30909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white"/>
              </a:solidFill>
              <a:latin typeface="Century Gothic"/>
              <a:ea typeface="+mn-ea"/>
              <a:cs typeface="+mn-cs"/>
            </a:rPr>
            <a:t>Challenges</a:t>
          </a:r>
        </a:p>
      </dsp:txBody>
      <dsp:txXfrm>
        <a:off x="21018" y="4052336"/>
        <a:ext cx="7404581" cy="388524"/>
      </dsp:txXfrm>
    </dsp:sp>
    <dsp:sp modelId="{057A3CB7-F0DB-9B43-A426-12258F347120}">
      <dsp:nvSpPr>
        <dsp:cNvPr id="0" name=""/>
        <dsp:cNvSpPr/>
      </dsp:nvSpPr>
      <dsp:spPr>
        <a:xfrm>
          <a:off x="0" y="4461878"/>
          <a:ext cx="7446617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43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Exposure to potential natural disasters/losses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Declining working-age population</a:t>
          </a:r>
        </a:p>
      </dsp:txBody>
      <dsp:txXfrm>
        <a:off x="0" y="4461878"/>
        <a:ext cx="7446617" cy="6189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972CF-908E-4A87-A9CB-81D7EEF4805D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64B16-3B83-4BA8-AAD0-07DE1AD98631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Relatively High Death Rates - Prevalence of Cancer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Low survival rather than high risk of cancer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Isolated (and relatively small) nations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Suboptimal cancer infrastructure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/>
            <a:t>Lack of cancer control programs</a:t>
          </a:r>
          <a:endParaRPr lang="en-US" sz="1300" kern="1200"/>
        </a:p>
      </dsp:txBody>
      <dsp:txXfrm>
        <a:off x="799884" y="621632"/>
        <a:ext cx="9692761" cy="1243090"/>
      </dsp:txXfrm>
    </dsp:sp>
    <dsp:sp modelId="{043CFA4C-33A2-492F-8B31-E0BBFCDC0124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152DC-686D-4C51-9060-37AFC547953C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Good Access to Electricity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Possible challenges within the region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Deeper analysis reveals surprise: Haiti</a:t>
          </a:r>
          <a:endParaRPr lang="en-US" sz="1300" kern="1200" dirty="0"/>
        </a:p>
      </dsp:txBody>
      <dsp:txXfrm>
        <a:off x="799884" y="2486615"/>
        <a:ext cx="9692761" cy="1243090"/>
      </dsp:txXfrm>
    </dsp:sp>
    <dsp:sp modelId="{EBA229EE-ED1B-414D-B68E-F96BF617EE76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2D867-A264-4A0E-9607-9D0D46453DAE}">
      <dsp:nvSpPr>
        <dsp:cNvPr id="0" name=""/>
        <dsp:cNvSpPr/>
      </dsp:nvSpPr>
      <dsp:spPr>
        <a:xfrm>
          <a:off x="341562" y="1384"/>
          <a:ext cx="1067937" cy="106793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8C9E642-4B28-4784-9FC7-14FBF237A2D5}">
      <dsp:nvSpPr>
        <dsp:cNvPr id="0" name=""/>
        <dsp:cNvSpPr/>
      </dsp:nvSpPr>
      <dsp:spPr>
        <a:xfrm>
          <a:off x="875531" y="1384"/>
          <a:ext cx="5697836" cy="1067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Integrity</a:t>
          </a:r>
        </a:p>
      </dsp:txBody>
      <dsp:txXfrm>
        <a:off x="875531" y="1384"/>
        <a:ext cx="5697836" cy="1067937"/>
      </dsp:txXfrm>
    </dsp:sp>
    <dsp:sp modelId="{9B378665-5449-44C6-94F8-A2A9869C044F}">
      <dsp:nvSpPr>
        <dsp:cNvPr id="0" name=""/>
        <dsp:cNvSpPr/>
      </dsp:nvSpPr>
      <dsp:spPr>
        <a:xfrm>
          <a:off x="341562" y="1069321"/>
          <a:ext cx="1067937" cy="106793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-1300"/>
                <a:satOff val="-30"/>
                <a:lumOff val="1563"/>
                <a:alphaOff val="1000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-1300"/>
                <a:satOff val="-30"/>
                <a:lumOff val="1563"/>
                <a:alphaOff val="1000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-1300"/>
                <a:satOff val="-30"/>
                <a:lumOff val="1563"/>
                <a:alphaOff val="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00C91B4-BD67-42B2-8198-6E2B72A6D1B5}">
      <dsp:nvSpPr>
        <dsp:cNvPr id="0" name=""/>
        <dsp:cNvSpPr/>
      </dsp:nvSpPr>
      <dsp:spPr>
        <a:xfrm>
          <a:off x="875531" y="1069321"/>
          <a:ext cx="5697836" cy="1067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 Availability</a:t>
          </a:r>
          <a:endParaRPr lang="en-US" sz="3600" kern="1200" dirty="0"/>
        </a:p>
      </dsp:txBody>
      <dsp:txXfrm>
        <a:off x="875531" y="1069321"/>
        <a:ext cx="5697836" cy="1067937"/>
      </dsp:txXfrm>
    </dsp:sp>
    <dsp:sp modelId="{F86ECD5A-90CA-41E9-97BB-52A7674D5471}">
      <dsp:nvSpPr>
        <dsp:cNvPr id="0" name=""/>
        <dsp:cNvSpPr/>
      </dsp:nvSpPr>
      <dsp:spPr>
        <a:xfrm>
          <a:off x="341562" y="2137259"/>
          <a:ext cx="1067937" cy="106793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-2599"/>
                <a:satOff val="-61"/>
                <a:lumOff val="3125"/>
                <a:alphaOff val="2000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-2599"/>
                <a:satOff val="-61"/>
                <a:lumOff val="3125"/>
                <a:alphaOff val="2000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-2599"/>
                <a:satOff val="-61"/>
                <a:lumOff val="3125"/>
                <a:alphaOff val="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16A8586-2134-4270-816D-6E9BAF5925CC}">
      <dsp:nvSpPr>
        <dsp:cNvPr id="0" name=""/>
        <dsp:cNvSpPr/>
      </dsp:nvSpPr>
      <dsp:spPr>
        <a:xfrm>
          <a:off x="875531" y="2137259"/>
          <a:ext cx="5697836" cy="1067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Source Reliability</a:t>
          </a:r>
        </a:p>
      </dsp:txBody>
      <dsp:txXfrm>
        <a:off x="875531" y="2137259"/>
        <a:ext cx="5697836" cy="1067937"/>
      </dsp:txXfrm>
    </dsp:sp>
    <dsp:sp modelId="{E9F418F6-FE14-4F0E-8DF5-CC9F6989E5CF}">
      <dsp:nvSpPr>
        <dsp:cNvPr id="0" name=""/>
        <dsp:cNvSpPr/>
      </dsp:nvSpPr>
      <dsp:spPr>
        <a:xfrm>
          <a:off x="341562" y="3205196"/>
          <a:ext cx="1067937" cy="106793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-3899"/>
                <a:satOff val="-91"/>
                <a:lumOff val="4688"/>
                <a:alphaOff val="3000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-3899"/>
                <a:satOff val="-91"/>
                <a:lumOff val="4688"/>
                <a:alphaOff val="3000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-3899"/>
                <a:satOff val="-91"/>
                <a:lumOff val="4688"/>
                <a:alphaOff val="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311EB48-103D-41EE-8DEA-E8078799AE8A}">
      <dsp:nvSpPr>
        <dsp:cNvPr id="0" name=""/>
        <dsp:cNvSpPr/>
      </dsp:nvSpPr>
      <dsp:spPr>
        <a:xfrm>
          <a:off x="875531" y="3205196"/>
          <a:ext cx="5697836" cy="1067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Metadata Definition</a:t>
          </a:r>
        </a:p>
      </dsp:txBody>
      <dsp:txXfrm>
        <a:off x="875531" y="3205196"/>
        <a:ext cx="5697836" cy="10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11/1/19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11/1/19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597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037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 now buckle up cause we are bringing you guys to a journey of a tropical land, the Caribbean.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63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16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686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282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://clacsnyublog.com/tag/haiti/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://en.wikipedia.org/wiki/File:Flag_of_Puerto_Rico.png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syu.wordpress.com/2014/07/07/cuba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png"/><Relationship Id="rId4" Type="http://schemas.openxmlformats.org/officeDocument/2006/relationships/hyperlink" Target="https://creativecommons.org/licenses/by-nd/3.0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4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49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cdorobek/7875531868/" TargetMode="External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hyperlink" Target="https://creativecommons.org/licenses/by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dexmundi.com/british_virgin_islands/death_rate.html" TargetMode="External"/><Relationship Id="rId13" Type="http://schemas.openxmlformats.org/officeDocument/2006/relationships/hyperlink" Target="https://www.indexmundi.com/british_virgin_islands/total_fertility_rate.html" TargetMode="External"/><Relationship Id="rId18" Type="http://schemas.openxmlformats.org/officeDocument/2006/relationships/hyperlink" Target="https://www.indexmundi.com/turks_and_caicos_islands/birth_rate.html" TargetMode="External"/><Relationship Id="rId26" Type="http://schemas.openxmlformats.org/officeDocument/2006/relationships/hyperlink" Target="https://www.ilo.org/wcmsp5/groups/public/---americas/---ro-lima/---sro-port_of_spain/documents/publication/wcms_533997.pdf" TargetMode="External"/><Relationship Id="rId3" Type="http://schemas.openxmlformats.org/officeDocument/2006/relationships/hyperlink" Target="https://www.investopedia.com/articles/investing/011216/4-global-economic-issues-aging-population.asp" TargetMode="External"/><Relationship Id="rId21" Type="http://schemas.openxmlformats.org/officeDocument/2006/relationships/hyperlink" Target="https://medium.com/@georgekao/the-future-of-human-work-empathy-614f6252be56" TargetMode="External"/><Relationship Id="rId7" Type="http://schemas.openxmlformats.org/officeDocument/2006/relationships/hyperlink" Target="https://www.pbs.org/newshour/world/haiti-unrest-disrupts-hospitals-and-schools-un-says" TargetMode="External"/><Relationship Id="rId12" Type="http://schemas.openxmlformats.org/officeDocument/2006/relationships/hyperlink" Target="https://www.indexmundi.com/facts/indicators/SL.SRV.EMPL.ZS/compare?country=vi" TargetMode="External"/><Relationship Id="rId17" Type="http://schemas.openxmlformats.org/officeDocument/2006/relationships/hyperlink" Target="https://www.indexmundi.com/saint_kitts_and_nevis/total_fertility_rate.html" TargetMode="External"/><Relationship Id="rId25" Type="http://schemas.openxmlformats.org/officeDocument/2006/relationships/hyperlink" Target="https://www.oecd.org/ctp/revenue-statistics-in-latin-america-and-the-caribbean-24104736.htm" TargetMode="External"/><Relationship Id="rId2" Type="http://schemas.openxmlformats.org/officeDocument/2006/relationships/hyperlink" Target="https://www.newyorkfed.org/medialibrary/media/research/current_issues/ci20-4.pdf" TargetMode="External"/><Relationship Id="rId16" Type="http://schemas.openxmlformats.org/officeDocument/2006/relationships/hyperlink" Target="https://www.indexmundi.com/saint_kitts_and_nevis/death_rate.html" TargetMode="External"/><Relationship Id="rId20" Type="http://schemas.openxmlformats.org/officeDocument/2006/relationships/hyperlink" Target="https://www.indexmundi.com/turks_and_caicos_islands/total_fertility_rate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cia.gov/library/publications/the-world-factbook/geos/print_vi.html" TargetMode="External"/><Relationship Id="rId11" Type="http://schemas.openxmlformats.org/officeDocument/2006/relationships/hyperlink" Target="https://www.indexmundi.com/facts/indicators/SL.IND.EMPL.ZS/compare?country=vi" TargetMode="External"/><Relationship Id="rId24" Type="http://schemas.openxmlformats.org/officeDocument/2006/relationships/hyperlink" Target="https://globaledge.msu.edu/countries/cayman-islands/economy" TargetMode="External"/><Relationship Id="rId5" Type="http://schemas.openxmlformats.org/officeDocument/2006/relationships/hyperlink" Target="http://www.caribbean360.com/news/cancer-is-now-second-leading-cause-of-death-in-the-caribbean" TargetMode="External"/><Relationship Id="rId15" Type="http://schemas.openxmlformats.org/officeDocument/2006/relationships/hyperlink" Target="https://www.indexmundi.com/saint_kitts_and_nevis/birth_rate.html" TargetMode="External"/><Relationship Id="rId23" Type="http://schemas.openxmlformats.org/officeDocument/2006/relationships/hyperlink" Target="https://www.reuters.com/article/us-cuba-internet/cuba-legalizes-private-wi-fi-networks-in-bid-to-boost-connectivity-idUSKCN1SZ2UD" TargetMode="External"/><Relationship Id="rId28" Type="http://schemas.openxmlformats.org/officeDocument/2006/relationships/hyperlink" Target="https://www.nytimes.com/2019/07/29/world/americas/cuba-internet-technology.html" TargetMode="External"/><Relationship Id="rId10" Type="http://schemas.openxmlformats.org/officeDocument/2006/relationships/hyperlink" Target="https://www.indexmundi.com/dominica/death_rate.html" TargetMode="External"/><Relationship Id="rId19" Type="http://schemas.openxmlformats.org/officeDocument/2006/relationships/hyperlink" Target="https://www.indexmundi.com/turks_and_caicos_islands/death_rate.html" TargetMode="External"/><Relationship Id="rId4" Type="http://schemas.openxmlformats.org/officeDocument/2006/relationships/hyperlink" Target="https://www.un.org/esa/sustdev/natlinfo/indicators/idsd/workshops/workshop1pdf/eclac.pdf" TargetMode="External"/><Relationship Id="rId9" Type="http://schemas.openxmlformats.org/officeDocument/2006/relationships/hyperlink" Target="https://www.indexmundi.com/dominica/birth_rate.html" TargetMode="External"/><Relationship Id="rId14" Type="http://schemas.openxmlformats.org/officeDocument/2006/relationships/hyperlink" Target="https://www.indexmundi.com/cayman_islands/total_fertility_rate.html" TargetMode="External"/><Relationship Id="rId22" Type="http://schemas.openxmlformats.org/officeDocument/2006/relationships/hyperlink" Target="https://www.forbes.com/sites/bernardmarr/2018/08/06/7-job-skills-of-the-future-that-ais-and-robots-cant-do-better-than-humans/#7ba4d6af6c2e" TargetMode="External"/><Relationship Id="rId27" Type="http://schemas.openxmlformats.org/officeDocument/2006/relationships/hyperlink" Target="https://datahelpdesk.worldbank.org/knowledgebase/articles/191133-why-are-some-data-not-availabl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://clacsnyublog.com/tag/haiti/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urtle in ocean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01" t="28284" r="101" b="22912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79" y="4946248"/>
            <a:ext cx="10607040" cy="646331"/>
          </a:xfrm>
        </p:spPr>
        <p:txBody>
          <a:bodyPr/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    Welcome to The Caribbean</a:t>
            </a:r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dirty="0"/>
              <a:t>           The Caribbean and (Parts of) Latin America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502B9-43C6-4324-BCA0-536E12DAB877}"/>
              </a:ext>
            </a:extLst>
          </p:cNvPr>
          <p:cNvSpPr txBox="1"/>
          <p:nvPr/>
        </p:nvSpPr>
        <p:spPr>
          <a:xfrm>
            <a:off x="9540371" y="4821605"/>
            <a:ext cx="252763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rgbClr val="2D3B45"/>
                </a:solidFill>
                <a:highlight>
                  <a:schemeClr val="lt1"/>
                </a:highlight>
              </a:rPr>
              <a:t>Team 6</a:t>
            </a:r>
          </a:p>
          <a:p>
            <a:pPr lvl="0" algn="r">
              <a:buClr>
                <a:schemeClr val="dk1"/>
              </a:buClr>
              <a:buSzPts val="1100"/>
            </a:pPr>
            <a:r>
              <a:rPr lang="en-US" sz="1400" dirty="0">
                <a:solidFill>
                  <a:srgbClr val="2D3B45"/>
                </a:solidFill>
                <a:highlight>
                  <a:schemeClr val="lt1"/>
                </a:highlight>
              </a:rPr>
              <a:t>Ankit Kumar </a:t>
            </a:r>
            <a:r>
              <a:rPr lang="en-US" sz="1400" dirty="0" err="1">
                <a:solidFill>
                  <a:srgbClr val="2D3B45"/>
                </a:solidFill>
                <a:highlight>
                  <a:schemeClr val="lt1"/>
                </a:highlight>
              </a:rPr>
              <a:t>Bhushanwar</a:t>
            </a:r>
            <a:endParaRPr lang="en-US" sz="1400" dirty="0">
              <a:solidFill>
                <a:srgbClr val="2D3B45"/>
              </a:solidFill>
              <a:highlight>
                <a:schemeClr val="lt1"/>
              </a:highlight>
            </a:endParaRPr>
          </a:p>
          <a:p>
            <a:pPr lvl="0" algn="r">
              <a:buClr>
                <a:schemeClr val="dk1"/>
              </a:buClr>
              <a:buSzPts val="1100"/>
            </a:pPr>
            <a:r>
              <a:rPr lang="en-US" sz="1400" dirty="0">
                <a:solidFill>
                  <a:srgbClr val="2D3B45"/>
                </a:solidFill>
                <a:highlight>
                  <a:schemeClr val="lt1"/>
                </a:highlight>
              </a:rPr>
              <a:t>Daniel Torres</a:t>
            </a:r>
          </a:p>
          <a:p>
            <a:pPr lvl="0" algn="r">
              <a:buClr>
                <a:schemeClr val="dk1"/>
              </a:buClr>
              <a:buSzPts val="1100"/>
            </a:pPr>
            <a:r>
              <a:rPr lang="en-US" sz="1400" dirty="0">
                <a:solidFill>
                  <a:srgbClr val="2D3B45"/>
                </a:solidFill>
                <a:highlight>
                  <a:schemeClr val="lt1"/>
                </a:highlight>
              </a:rPr>
              <a:t>Fangxiao Wu</a:t>
            </a:r>
          </a:p>
          <a:p>
            <a:pPr lvl="0" algn="r">
              <a:buClr>
                <a:schemeClr val="dk1"/>
              </a:buClr>
              <a:buSzPts val="1100"/>
            </a:pPr>
            <a:r>
              <a:rPr lang="en-US" sz="1400" dirty="0" err="1">
                <a:solidFill>
                  <a:srgbClr val="2D3B45"/>
                </a:solidFill>
                <a:highlight>
                  <a:schemeClr val="lt1"/>
                </a:highlight>
              </a:rPr>
              <a:t>Krutika</a:t>
            </a:r>
            <a:r>
              <a:rPr lang="en-US" sz="1400" dirty="0">
                <a:solidFill>
                  <a:srgbClr val="2D3B45"/>
                </a:solidFill>
                <a:highlight>
                  <a:schemeClr val="lt1"/>
                </a:highlight>
              </a:rPr>
              <a:t> </a:t>
            </a:r>
            <a:r>
              <a:rPr lang="en-US" sz="1400" dirty="0" err="1">
                <a:solidFill>
                  <a:srgbClr val="2D3B45"/>
                </a:solidFill>
                <a:highlight>
                  <a:schemeClr val="lt1"/>
                </a:highlight>
              </a:rPr>
              <a:t>Amberkar</a:t>
            </a:r>
            <a:endParaRPr lang="en-US" sz="1400" dirty="0">
              <a:solidFill>
                <a:srgbClr val="2D3B45"/>
              </a:solidFill>
              <a:highlight>
                <a:schemeClr val="lt1"/>
              </a:highlight>
            </a:endParaRPr>
          </a:p>
          <a:p>
            <a:pPr lvl="0" algn="r"/>
            <a:r>
              <a:rPr lang="en-US" sz="1400" dirty="0">
                <a:solidFill>
                  <a:srgbClr val="2D3B45"/>
                </a:solidFill>
                <a:highlight>
                  <a:schemeClr val="lt1"/>
                </a:highlight>
              </a:rPr>
              <a:t>P. M. </a:t>
            </a:r>
            <a:r>
              <a:rPr lang="en-US" sz="1400" dirty="0" err="1">
                <a:solidFill>
                  <a:srgbClr val="2D3B45"/>
                </a:solidFill>
                <a:highlight>
                  <a:schemeClr val="lt1"/>
                </a:highlight>
              </a:rPr>
              <a:t>Esienam</a:t>
            </a:r>
            <a:r>
              <a:rPr lang="en-US" sz="1400" dirty="0">
                <a:solidFill>
                  <a:srgbClr val="2D3B45"/>
                </a:solidFill>
                <a:highlight>
                  <a:schemeClr val="lt1"/>
                </a:highlight>
              </a:rPr>
              <a:t> </a:t>
            </a:r>
            <a:r>
              <a:rPr lang="en-US" sz="1400" dirty="0" err="1">
                <a:solidFill>
                  <a:srgbClr val="2D3B45"/>
                </a:solidFill>
                <a:highlight>
                  <a:schemeClr val="lt1"/>
                </a:highlight>
              </a:rPr>
              <a:t>Agbenorto</a:t>
            </a:r>
            <a:endParaRPr lang="en-US" sz="1400" dirty="0"/>
          </a:p>
          <a:p>
            <a:endParaRPr lang="en-US" dirty="0"/>
          </a:p>
        </p:txBody>
      </p:sp>
      <p:pic>
        <p:nvPicPr>
          <p:cNvPr id="7" name="Graphic 6" descr="Palm tree">
            <a:extLst>
              <a:ext uri="{FF2B5EF4-FFF2-40B4-BE49-F238E27FC236}">
                <a16:creationId xmlns:a16="http://schemas.microsoft.com/office/drawing/2014/main" id="{490D36CD-76A3-4C58-8FA0-D61856203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48" y="4749289"/>
            <a:ext cx="1274013" cy="1274013"/>
          </a:xfrm>
          <a:prstGeom prst="rect">
            <a:avLst/>
          </a:prstGeom>
        </p:spPr>
      </p:pic>
      <p:pic>
        <p:nvPicPr>
          <p:cNvPr id="11" name="Graphic 10" descr="Palm tree">
            <a:extLst>
              <a:ext uri="{FF2B5EF4-FFF2-40B4-BE49-F238E27FC236}">
                <a16:creationId xmlns:a16="http://schemas.microsoft.com/office/drawing/2014/main" id="{2E5A716D-EEE8-42FC-9591-1162FF75F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5208" y="4749289"/>
            <a:ext cx="1274013" cy="1274013"/>
          </a:xfrm>
          <a:prstGeom prst="rect">
            <a:avLst/>
          </a:prstGeom>
        </p:spPr>
      </p:pic>
      <p:pic>
        <p:nvPicPr>
          <p:cNvPr id="10" name="Graphic 9" descr="Tropical scene">
            <a:extLst>
              <a:ext uri="{FF2B5EF4-FFF2-40B4-BE49-F238E27FC236}">
                <a16:creationId xmlns:a16="http://schemas.microsoft.com/office/drawing/2014/main" id="{B5DA17A4-796F-4863-912C-666598F4F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49160" y="5251076"/>
            <a:ext cx="743584" cy="743584"/>
          </a:xfrm>
          <a:prstGeom prst="rect">
            <a:avLst/>
          </a:prstGeom>
        </p:spPr>
      </p:pic>
      <p:pic>
        <p:nvPicPr>
          <p:cNvPr id="13" name="Graphic 12" descr="Fish">
            <a:extLst>
              <a:ext uri="{FF2B5EF4-FFF2-40B4-BE49-F238E27FC236}">
                <a16:creationId xmlns:a16="http://schemas.microsoft.com/office/drawing/2014/main" id="{0BFB4CD8-1F05-4326-AA93-FD33D9293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9997" y="5889103"/>
            <a:ext cx="299224" cy="299224"/>
          </a:xfrm>
          <a:prstGeom prst="rect">
            <a:avLst/>
          </a:prstGeom>
        </p:spPr>
      </p:pic>
      <p:pic>
        <p:nvPicPr>
          <p:cNvPr id="16" name="Graphic 15" descr="Fish">
            <a:extLst>
              <a:ext uri="{FF2B5EF4-FFF2-40B4-BE49-F238E27FC236}">
                <a16:creationId xmlns:a16="http://schemas.microsoft.com/office/drawing/2014/main" id="{6D319F98-94E8-4267-8ADB-E406B081A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8212" y="6004872"/>
            <a:ext cx="299224" cy="299224"/>
          </a:xfrm>
          <a:prstGeom prst="rect">
            <a:avLst/>
          </a:prstGeom>
        </p:spPr>
      </p:pic>
      <p:pic>
        <p:nvPicPr>
          <p:cNvPr id="17" name="Graphic 16" descr="Fish">
            <a:extLst>
              <a:ext uri="{FF2B5EF4-FFF2-40B4-BE49-F238E27FC236}">
                <a16:creationId xmlns:a16="http://schemas.microsoft.com/office/drawing/2014/main" id="{31D5A84B-4332-4547-82F0-13D1ED557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8974" y="6044506"/>
            <a:ext cx="299224" cy="299224"/>
          </a:xfrm>
          <a:prstGeom prst="rect">
            <a:avLst/>
          </a:prstGeom>
        </p:spPr>
      </p:pic>
      <p:pic>
        <p:nvPicPr>
          <p:cNvPr id="18" name="Graphic 17" descr="Fish">
            <a:extLst>
              <a:ext uri="{FF2B5EF4-FFF2-40B4-BE49-F238E27FC236}">
                <a16:creationId xmlns:a16="http://schemas.microsoft.com/office/drawing/2014/main" id="{0A532A01-9639-4068-BE45-175E5FCE82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5696" y="6183086"/>
            <a:ext cx="299224" cy="299224"/>
          </a:xfrm>
          <a:prstGeom prst="rect">
            <a:avLst/>
          </a:prstGeom>
        </p:spPr>
      </p:pic>
      <p:pic>
        <p:nvPicPr>
          <p:cNvPr id="19" name="Graphic 18" descr="Fish">
            <a:extLst>
              <a:ext uri="{FF2B5EF4-FFF2-40B4-BE49-F238E27FC236}">
                <a16:creationId xmlns:a16="http://schemas.microsoft.com/office/drawing/2014/main" id="{293A2914-4E8B-4CD2-B87C-341C42350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56848" y="6072404"/>
            <a:ext cx="299224" cy="2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DCFA-B143-4E8A-B436-3D49EB03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dirty="0"/>
              <a:t>Lowest Access to Electricity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B8E9C-5B92-401D-A943-F0D2C43AB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15" y="1494975"/>
            <a:ext cx="11174185" cy="4721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427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432-3A0F-408A-95F1-B0A2BA8C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Lowest Life Expectancy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B7452BF-7667-400E-AA63-22AF20CB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697" y="1271974"/>
            <a:ext cx="9885964" cy="5135021"/>
          </a:xfrm>
        </p:spPr>
      </p:pic>
    </p:spTree>
    <p:extLst>
      <p:ext uri="{BB962C8B-B14F-4D97-AF65-F5344CB8AC3E}">
        <p14:creationId xmlns:p14="http://schemas.microsoft.com/office/powerpoint/2010/main" val="400909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38C4-3253-44AC-8787-B484E4B39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Age Dependency Ratio, Young</a:t>
            </a: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326AE79A-2F05-41FC-A0AB-F8507562A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40" y="1091146"/>
            <a:ext cx="10350016" cy="5567771"/>
          </a:xfrm>
        </p:spPr>
      </p:pic>
    </p:spTree>
    <p:extLst>
      <p:ext uri="{BB962C8B-B14F-4D97-AF65-F5344CB8AC3E}">
        <p14:creationId xmlns:p14="http://schemas.microsoft.com/office/powerpoint/2010/main" val="425309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FF29-4D10-4418-AEA6-961CCCA2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09" y="2057400"/>
            <a:ext cx="2743200" cy="27432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C535A2-28A8-4A38-9C6A-9D4B2C5B9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733333"/>
              </p:ext>
            </p:extLst>
          </p:nvPr>
        </p:nvGraphicFramePr>
        <p:xfrm>
          <a:off x="4038600" y="1166648"/>
          <a:ext cx="7512878" cy="5044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64F0C51-0682-4DE8-94EB-AB1009E7CB83}"/>
              </a:ext>
            </a:extLst>
          </p:cNvPr>
          <p:cNvSpPr/>
          <p:nvPr/>
        </p:nvSpPr>
        <p:spPr>
          <a:xfrm>
            <a:off x="3936052" y="365717"/>
            <a:ext cx="16401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Haiti</a:t>
            </a:r>
            <a:endParaRPr lang="en-US" sz="54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2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38C4-3253-44AC-8787-B484E4B39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Dependency Ratio, Old vs Young</a:t>
            </a: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326AE79A-2F05-41FC-A0AB-F8507562A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140" y="1091146"/>
            <a:ext cx="10350016" cy="5567771"/>
          </a:xfrm>
        </p:spPr>
      </p:pic>
    </p:spTree>
    <p:extLst>
      <p:ext uri="{BB962C8B-B14F-4D97-AF65-F5344CB8AC3E}">
        <p14:creationId xmlns:p14="http://schemas.microsoft.com/office/powerpoint/2010/main" val="3533860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E57-C837-451A-89AE-46E73191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Lowest Population Growth Rate - Puerto Rico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FF3F2D-4A97-4E20-9BFB-CB595E6C0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410" y="1467047"/>
            <a:ext cx="10442556" cy="5039621"/>
          </a:xfrm>
        </p:spPr>
      </p:pic>
    </p:spTree>
    <p:extLst>
      <p:ext uri="{BB962C8B-B14F-4D97-AF65-F5344CB8AC3E}">
        <p14:creationId xmlns:p14="http://schemas.microsoft.com/office/powerpoint/2010/main" val="145322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79586-4CE1-4BF8-A09F-8733BFC0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800" dirty="0"/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ECDE912-5901-4A6A-B24C-452F25CFAB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413358"/>
              </p:ext>
            </p:extLst>
          </p:nvPr>
        </p:nvGraphicFramePr>
        <p:xfrm>
          <a:off x="4038599" y="1166648"/>
          <a:ext cx="7446617" cy="513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BADBE9E-416B-44F7-B0E2-EEA913E736B4}"/>
              </a:ext>
            </a:extLst>
          </p:cNvPr>
          <p:cNvSpPr/>
          <p:nvPr/>
        </p:nvSpPr>
        <p:spPr>
          <a:xfrm>
            <a:off x="3911963" y="380391"/>
            <a:ext cx="3956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Puerto Rico</a:t>
            </a:r>
          </a:p>
        </p:txBody>
      </p:sp>
    </p:spTree>
    <p:extLst>
      <p:ext uri="{BB962C8B-B14F-4D97-AF65-F5344CB8AC3E}">
        <p14:creationId xmlns:p14="http://schemas.microsoft.com/office/powerpoint/2010/main" val="365455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6E4D139-303F-41BE-9939-972F1923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Lowest Mobile Cellular Subscription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83B4E1-0646-C748-A42D-DB818A1A6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13" y="1417578"/>
            <a:ext cx="11315417" cy="4809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22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8DCF-CDE6-4A3B-8C6B-C22474F9A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98" y="439237"/>
            <a:ext cx="3932237" cy="108952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      Cuba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F107-83DD-4D8F-A0B1-D6F96F8FF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7809" y="1528766"/>
            <a:ext cx="4414216" cy="459519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14300" lvl="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dirty="0">
                <a:solidFill>
                  <a:schemeClr val="tx1"/>
                </a:solidFill>
              </a:rPr>
              <a:t>Lowest mobile subscription rate </a:t>
            </a:r>
            <a:r>
              <a:rPr lang="en-US" sz="800" b="1" dirty="0">
                <a:solidFill>
                  <a:schemeClr val="tx1"/>
                </a:solidFill>
              </a:rPr>
              <a:t>(per 100 people)</a:t>
            </a:r>
          </a:p>
          <a:p>
            <a:pPr marL="114300" lvl="0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Upper-middle income country</a:t>
            </a: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Largest population and surface area</a:t>
            </a: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2nd highest GDP</a:t>
            </a: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Socialist country: internet restrictions</a:t>
            </a: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Policy changes and deregulation of telecom industry</a:t>
            </a: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Increasing mobile subscriptions provide opportunities</a:t>
            </a: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Tax, legislative and administrative environment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1BC907-B65A-44A0-AAAB-2B5DDA63BA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5183188" y="870026"/>
            <a:ext cx="6172200" cy="462915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41FD5-E2FF-451B-95F3-63EB619DD128}"/>
              </a:ext>
            </a:extLst>
          </p:cNvPr>
          <p:cNvSpPr txBox="1"/>
          <p:nvPr/>
        </p:nvSpPr>
        <p:spPr>
          <a:xfrm>
            <a:off x="8652404" y="5299121"/>
            <a:ext cx="270298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ksyu.wordpress.com/2014/07/07/cub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974C44-DF28-4325-894D-0EB3A933AE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0457" y="610456"/>
            <a:ext cx="747091" cy="7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1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5EC9-491E-47B0-AA73-090C2F4D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sz="3600" dirty="0"/>
              <a:t>Other Interesting Statistics</a:t>
            </a:r>
            <a:endParaRPr lang="en-US" sz="36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099647-022B-4D1A-B3B5-51B7814CC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8626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Gravestone">
            <a:extLst>
              <a:ext uri="{FF2B5EF4-FFF2-40B4-BE49-F238E27FC236}">
                <a16:creationId xmlns:a16="http://schemas.microsoft.com/office/drawing/2014/main" id="{10235EAC-0D6E-42A3-8B82-9952D9232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7233" y="2539447"/>
            <a:ext cx="961887" cy="961887"/>
          </a:xfrm>
          <a:prstGeom prst="rect">
            <a:avLst/>
          </a:prstGeom>
        </p:spPr>
      </p:pic>
      <p:pic>
        <p:nvPicPr>
          <p:cNvPr id="8" name="Graphic 7" descr="High voltage">
            <a:extLst>
              <a:ext uri="{FF2B5EF4-FFF2-40B4-BE49-F238E27FC236}">
                <a16:creationId xmlns:a16="http://schemas.microsoft.com/office/drawing/2014/main" id="{49C1BDBF-B2FD-4DE1-9906-C6E452B626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720" y="43819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50A9-6D71-44D1-B7E1-DFAF8F06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5085936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r"/>
            <a:r>
              <a:rPr lang="en-US" sz="4000" dirty="0">
                <a:ln w="3175" cmpd="sng">
                  <a:noFill/>
                </a:ln>
                <a:solidFill>
                  <a:schemeClr val="accent1">
                    <a:lumMod val="75000"/>
                  </a:schemeClr>
                </a:solidFill>
              </a:rPr>
              <a:t>      </a:t>
            </a:r>
            <a:r>
              <a:rPr lang="en-US" sz="4000" dirty="0">
                <a:ln w="3175" cmpd="sng">
                  <a:noFill/>
                </a:ln>
                <a:solidFill>
                  <a:srgbClr val="0C596D"/>
                </a:solidFill>
              </a:rPr>
              <a:t>Presentation 		Outline</a:t>
            </a:r>
            <a:endParaRPr lang="en-US" sz="4000" dirty="0">
              <a:solidFill>
                <a:srgbClr val="0C596D"/>
              </a:solidFill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1DA28536-2681-4480-BA6E-0956CCC439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987369"/>
              </p:ext>
            </p:extLst>
          </p:nvPr>
        </p:nvGraphicFramePr>
        <p:xfrm>
          <a:off x="5180012" y="734043"/>
          <a:ext cx="6172200" cy="5368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Placeholder 10" descr="Divider slide accent image">
            <a:extLst>
              <a:ext uri="{FF2B5EF4-FFF2-40B4-BE49-F238E27FC236}">
                <a16:creationId xmlns:a16="http://schemas.microsoft.com/office/drawing/2014/main" id="{E8BC2070-98C7-4BB2-A7BC-BEC385BAA7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2870201" y="2870200"/>
            <a:ext cx="6858000" cy="1117600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907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68B3BBF-FEB4-4EF7-A679-8A462634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World Death Rates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7C11BEF-54BC-B841-89ED-91AA27F6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27" y="1091146"/>
            <a:ext cx="6985073" cy="57452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3240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8E1F-29E2-754C-BB0D-7D0319D5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Rate in The Caribbean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D11BFA-BC32-8747-B4F5-4DB77CAB3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" y="1409700"/>
            <a:ext cx="11174186" cy="478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38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C891-575C-4DED-A2DB-154E1759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69" y="2385637"/>
            <a:ext cx="2578240" cy="2086725"/>
          </a:xfrm>
        </p:spPr>
        <p:txBody>
          <a:bodyPr/>
          <a:lstStyle/>
          <a:p>
            <a:r>
              <a:rPr lang="en-US" dirty="0"/>
              <a:t>Access to Electricity: Region with Haiti</a:t>
            </a:r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32E410E-8959-4459-AC54-B90F6118E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971" y="184644"/>
            <a:ext cx="8164286" cy="6565313"/>
          </a:xfrm>
        </p:spPr>
      </p:pic>
    </p:spTree>
    <p:extLst>
      <p:ext uri="{BB962C8B-B14F-4D97-AF65-F5344CB8AC3E}">
        <p14:creationId xmlns:p14="http://schemas.microsoft.com/office/powerpoint/2010/main" val="57427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81B3-4E9D-4771-9787-D1EA3D741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3" y="2428440"/>
            <a:ext cx="2581757" cy="2086725"/>
          </a:xfrm>
        </p:spPr>
        <p:txBody>
          <a:bodyPr/>
          <a:lstStyle/>
          <a:p>
            <a:r>
              <a:rPr lang="en-US" dirty="0"/>
              <a:t>Access to Electricity: Without Haiti</a:t>
            </a:r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B5A79C2-9DB1-4699-A6BE-B1F7581BB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629" y="248892"/>
            <a:ext cx="8025322" cy="6445822"/>
          </a:xfrm>
        </p:spPr>
      </p:pic>
    </p:spTree>
    <p:extLst>
      <p:ext uri="{BB962C8B-B14F-4D97-AF65-F5344CB8AC3E}">
        <p14:creationId xmlns:p14="http://schemas.microsoft.com/office/powerpoint/2010/main" val="4134908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9368-5255-4A56-B2C8-9820A3DC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70855"/>
            <a:ext cx="11174186" cy="590931"/>
          </a:xfrm>
          <a:prstGeom prst="rect">
            <a:avLst/>
          </a:prstGeom>
        </p:spPr>
        <p:txBody>
          <a:bodyPr wrap="square" anchor="ctr">
            <a:normAutofit fontScale="90000"/>
          </a:bodyPr>
          <a:lstStyle/>
          <a:p>
            <a:r>
              <a:rPr lang="en" sz="4000" dirty="0">
                <a:solidFill>
                  <a:schemeClr val="accent2">
                    <a:lumMod val="75000"/>
                  </a:schemeClr>
                </a:solidFill>
              </a:rPr>
              <a:t>Limitations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7BF72CF-645A-452E-803F-7B26E0087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971918"/>
              </p:ext>
            </p:extLst>
          </p:nvPr>
        </p:nvGraphicFramePr>
        <p:xfrm>
          <a:off x="251792" y="1591361"/>
          <a:ext cx="6634922" cy="4274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dog swimming in a pool of water&#10;&#10;Description automatically generated">
            <a:extLst>
              <a:ext uri="{FF2B5EF4-FFF2-40B4-BE49-F238E27FC236}">
                <a16:creationId xmlns:a16="http://schemas.microsoft.com/office/drawing/2014/main" id="{D34CD9BD-D935-42A1-AB05-8B97ED1B9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9072C5-A988-4B9B-A434-01E80F29FB98}"/>
              </a:ext>
            </a:extLst>
          </p:cNvPr>
          <p:cNvSpPr txBox="1"/>
          <p:nvPr/>
        </p:nvSpPr>
        <p:spPr>
          <a:xfrm>
            <a:off x="3524250" y="6858000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www.flickr.com/photos/cdorobek/7875531868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7820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C347-9F40-477D-A9F4-6B8B25CE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" sz="3600" dirty="0">
                <a:solidFill>
                  <a:schemeClr val="accent2">
                    <a:lumMod val="75000"/>
                  </a:schemeClr>
                </a:solidFill>
              </a:rPr>
              <a:t>Conclusion	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8717D5-6B7D-43F2-8C34-27140285FB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668286"/>
              </p:ext>
            </p:extLst>
          </p:nvPr>
        </p:nvGraphicFramePr>
        <p:xfrm>
          <a:off x="446314" y="1463040"/>
          <a:ext cx="11467389" cy="4770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2492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urtle in ocean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0921" b="4079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Graphic 5" descr="Fish">
            <a:extLst>
              <a:ext uri="{FF2B5EF4-FFF2-40B4-BE49-F238E27FC236}">
                <a16:creationId xmlns:a16="http://schemas.microsoft.com/office/drawing/2014/main" id="{E3F99C63-CFFF-4525-83DC-FA484BE01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3191" y="3129776"/>
            <a:ext cx="299224" cy="299224"/>
          </a:xfrm>
          <a:prstGeom prst="rect">
            <a:avLst/>
          </a:prstGeom>
        </p:spPr>
      </p:pic>
      <p:pic>
        <p:nvPicPr>
          <p:cNvPr id="7" name="Graphic 6" descr="Fish">
            <a:extLst>
              <a:ext uri="{FF2B5EF4-FFF2-40B4-BE49-F238E27FC236}">
                <a16:creationId xmlns:a16="http://schemas.microsoft.com/office/drawing/2014/main" id="{FC1A914C-6E1B-4645-8F98-0324CD7CB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0058" y="3362900"/>
            <a:ext cx="299224" cy="299224"/>
          </a:xfrm>
          <a:prstGeom prst="rect">
            <a:avLst/>
          </a:prstGeom>
        </p:spPr>
      </p:pic>
      <p:pic>
        <p:nvPicPr>
          <p:cNvPr id="8" name="Graphic 7" descr="Fish">
            <a:extLst>
              <a:ext uri="{FF2B5EF4-FFF2-40B4-BE49-F238E27FC236}">
                <a16:creationId xmlns:a16="http://schemas.microsoft.com/office/drawing/2014/main" id="{BA46EC1F-6AFF-4E03-9CBF-E07DA14EE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9592" y="3083483"/>
            <a:ext cx="299224" cy="299224"/>
          </a:xfrm>
          <a:prstGeom prst="rect">
            <a:avLst/>
          </a:prstGeom>
        </p:spPr>
      </p:pic>
      <p:pic>
        <p:nvPicPr>
          <p:cNvPr id="9" name="Graphic 8" descr="Fish">
            <a:extLst>
              <a:ext uri="{FF2B5EF4-FFF2-40B4-BE49-F238E27FC236}">
                <a16:creationId xmlns:a16="http://schemas.microsoft.com/office/drawing/2014/main" id="{8315FD3A-24F2-47EB-9734-1031752C1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7436" y="3315626"/>
            <a:ext cx="299224" cy="299224"/>
          </a:xfrm>
          <a:prstGeom prst="rect">
            <a:avLst/>
          </a:prstGeom>
        </p:spPr>
      </p:pic>
      <p:pic>
        <p:nvPicPr>
          <p:cNvPr id="10" name="Graphic 9" descr="Fish">
            <a:extLst>
              <a:ext uri="{FF2B5EF4-FFF2-40B4-BE49-F238E27FC236}">
                <a16:creationId xmlns:a16="http://schemas.microsoft.com/office/drawing/2014/main" id="{11759484-942A-4DF8-8A80-B4B74F5AE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527" y="3221971"/>
            <a:ext cx="299224" cy="2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791A7C09-80F7-40A6-89BC-A2E7E369B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96713-C306-43EA-9875-7B519C0B0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4907643" cy="701731"/>
          </a:xfrm>
          <a:prstGeom prst="rect">
            <a:avLst/>
          </a:prstGeom>
        </p:spPr>
        <p:txBody>
          <a:bodyPr wrap="square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26061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34DB-A3E8-40E2-9E1E-D657EA81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b="0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35A4B-5736-479C-8322-41FB5EB95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030115"/>
            <a:ext cx="10813753" cy="5710549"/>
          </a:xfrm>
        </p:spPr>
        <p:txBody>
          <a:bodyPr/>
          <a:lstStyle/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Abel, J., &amp; </a:t>
            </a:r>
            <a:r>
              <a:rPr lang="en-US" sz="850" dirty="0" err="1"/>
              <a:t>Deitz</a:t>
            </a:r>
            <a:r>
              <a:rPr lang="en-US" sz="850" dirty="0"/>
              <a:t>, R. (2014). </a:t>
            </a:r>
            <a:r>
              <a:rPr lang="en-US" sz="850" i="1" dirty="0"/>
              <a:t>The Causes and Consequences of Puerto Rico’s Declining Population</a:t>
            </a:r>
            <a:r>
              <a:rPr lang="en-US" sz="850" dirty="0"/>
              <a:t> [PDF]. Federal Reserve Bank of New York. Retrieved from </a:t>
            </a:r>
            <a:r>
              <a:rPr lang="en-US" sz="900" dirty="0">
                <a:hlinkClick r:id="rId2"/>
              </a:rPr>
              <a:t>https://www.newyorkfed.org/medialibrary/media/research/current_issues/ci20-4.pdf </a:t>
            </a:r>
            <a:endParaRPr lang="en-US" sz="90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Borji</a:t>
            </a:r>
            <a:r>
              <a:rPr lang="en-US" sz="850" dirty="0"/>
              <a:t>, H. (2016). 4 Global Economic Issues of an Aging Population. Retrieved 1 November 2019, from </a:t>
            </a:r>
            <a:r>
              <a:rPr lang="en-US" sz="850" u="sng" dirty="0">
                <a:hlinkClick r:id="rId3"/>
              </a:rPr>
              <a:t>https://www.investopedia.com/articles/investing/011216/4-global-economic-issues-aging-population.asp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Busby, L. (2003). </a:t>
            </a:r>
            <a:r>
              <a:rPr lang="en-US" sz="850" i="1" dirty="0"/>
              <a:t>General Data Challenges Facing the Caribbean In The Context Of Sustainable Development</a:t>
            </a:r>
            <a:r>
              <a:rPr lang="en-US" sz="850" dirty="0"/>
              <a:t> [PDF]. Retrieved from </a:t>
            </a:r>
            <a:r>
              <a:rPr lang="en-US" sz="850" u="sng" dirty="0">
                <a:hlinkClick r:id="rId4"/>
              </a:rPr>
              <a:t>https://www.un.org/esa/sustdev/natlinfo/indicators/idsd/workshops/workshop1pdf/eclac.pdf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Caribbean360. (2019). Cancer is Now Second Leading Cause of Death in the Caribbean | Caribbean360. Retrieved 1 November 2019, from </a:t>
            </a:r>
            <a:r>
              <a:rPr lang="en-US" sz="850" u="sng" dirty="0">
                <a:hlinkClick r:id="rId5"/>
              </a:rPr>
              <a:t>http://www.caribbean360.com/news/cancer-is-now-second-leading-cause-of-death-in-the-caribbean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Cattin</a:t>
            </a:r>
            <a:r>
              <a:rPr lang="en-US" sz="850" dirty="0"/>
              <a:t>, L., Pinheiro, P., Callahan, K., &amp; </a:t>
            </a:r>
            <a:r>
              <a:rPr lang="en-US" sz="850" dirty="0" err="1"/>
              <a:t>Hage</a:t>
            </a:r>
            <a:r>
              <a:rPr lang="en-US" sz="850" dirty="0"/>
              <a:t>, R. (2017). Twenty-first century cancer patterns in small island nations: Grenada and the English-speaking Caribbean. </a:t>
            </a:r>
            <a:r>
              <a:rPr lang="en-US" sz="850" i="1" dirty="0"/>
              <a:t>Cancer Causes &amp; Control</a:t>
            </a:r>
            <a:r>
              <a:rPr lang="en-US" sz="850" dirty="0"/>
              <a:t>, </a:t>
            </a:r>
            <a:r>
              <a:rPr lang="en-US" sz="850" i="1" dirty="0"/>
              <a:t>28</a:t>
            </a:r>
            <a:r>
              <a:rPr lang="en-US" sz="850" dirty="0"/>
              <a:t>(11), 1241-1249. </a:t>
            </a:r>
            <a:r>
              <a:rPr lang="en-US" sz="850" dirty="0" err="1"/>
              <a:t>doi</a:t>
            </a:r>
            <a:r>
              <a:rPr lang="en-US" sz="850" dirty="0"/>
              <a:t>: 10.1007/s10552-017-0960-5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CIA. Central America :: British Virgin Islands — The World Factbook - Central Intelligence Agency. Retrieved 1 November 2019, from </a:t>
            </a:r>
            <a:r>
              <a:rPr lang="en-US" sz="850" u="sng" dirty="0">
                <a:hlinkClick r:id="rId6"/>
              </a:rPr>
              <a:t>https://www.cia.gov/library/publications/the-world-factbook/geos/print_vi.html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Coto</a:t>
            </a:r>
            <a:r>
              <a:rPr lang="en-US" sz="850" dirty="0"/>
              <a:t>, D. (2019). Haiti unrest disrupts hospitals and schools, UN says. Retrieved 1 November 2019, from </a:t>
            </a:r>
            <a:r>
              <a:rPr lang="en-US" sz="850" u="sng" dirty="0">
                <a:hlinkClick r:id="rId7"/>
              </a:rPr>
              <a:t>https://www.pbs.org/newshour/world/haiti-unrest-disrupts-hospitals-and-schools-un-says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British Virgin Islands Death rate - Demographics. Retrieved 1 November 2019, from </a:t>
            </a:r>
            <a:r>
              <a:rPr lang="en-US" sz="850" u="sng" dirty="0">
                <a:hlinkClick r:id="rId8"/>
              </a:rPr>
              <a:t>https://www.indexmundi.com/british_virgin_islands/death_rate.html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Dominica Birth rate - Demographics. Retrieved 1 November 2019, from </a:t>
            </a:r>
            <a:r>
              <a:rPr lang="en-US" sz="850" u="sng" dirty="0">
                <a:hlinkClick r:id="rId9"/>
              </a:rPr>
              <a:t>https://www.indexmundi.com/dominica/birth_rate.html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Dominica Death rate - Demographics. Retrieved 1 November 2019, from </a:t>
            </a:r>
            <a:r>
              <a:rPr lang="en-US" sz="850" u="sng" dirty="0">
                <a:hlinkClick r:id="rId10"/>
              </a:rPr>
              <a:t>https://www.indexmundi.com/dominica/death_rate.html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(2016). Employment in industry (% of total employment) (modeled ILO estimate) - Country Comparison. Retrieved 1 November 2019, from </a:t>
            </a:r>
            <a:r>
              <a:rPr lang="en-US" sz="850" u="sng" dirty="0">
                <a:hlinkClick r:id="rId11"/>
              </a:rPr>
              <a:t>https://www.indexmundi.com/facts/indicators/SL.IND.EMPL.ZS/compare?country=vi</a:t>
            </a:r>
            <a:r>
              <a:rPr lang="en-US" sz="850" dirty="0"/>
              <a:t>'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(2016). Virgin Islands - Employment in services (% of total employment) (modeled ILO estimate) - Country Comparison. Retrieved 1 November 2019, from </a:t>
            </a:r>
            <a:r>
              <a:rPr lang="en-US" sz="850" u="sng" dirty="0">
                <a:hlinkClick r:id="rId12"/>
              </a:rPr>
              <a:t>https://www.indexmundi.com/facts/indicators/SL.SRV.EMPL.ZS/compare?country=vi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British Virgin Islands Total fertility rate - Demographics. Retrieved 1 November 2019, from </a:t>
            </a:r>
            <a:r>
              <a:rPr lang="en-US" sz="850" u="sng" dirty="0">
                <a:hlinkClick r:id="rId13"/>
              </a:rPr>
              <a:t>https://www.indexmundi.com/british_virgin_islands/total_fertility_rate.html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Cayman Islands Total fertility rate - Demographics. Retrieved 1 November 2019, from </a:t>
            </a:r>
            <a:r>
              <a:rPr lang="en-US" sz="850" u="sng" dirty="0">
                <a:hlinkClick r:id="rId14"/>
              </a:rPr>
              <a:t>https://www.indexmundi.com/cayman_islands/total_fertility_rate.html</a:t>
            </a:r>
            <a:endParaRPr lang="en-US" sz="850" u="sng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Saint Kitts and Nevis Birth rate - Demographics. Retrieved 1 November 2019, from </a:t>
            </a:r>
            <a:r>
              <a:rPr lang="en-US" sz="850" dirty="0">
                <a:hlinkClick r:id="rId15"/>
              </a:rPr>
              <a:t>https://www.indexmundi.com/saint_kitts_and_nevis/birth_rate.html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Saint Kitts and Nevis Death rate - Demographics. Retrieved 1 November 2019, from </a:t>
            </a:r>
            <a:r>
              <a:rPr lang="en-US" sz="850" dirty="0">
                <a:hlinkClick r:id="rId16"/>
              </a:rPr>
              <a:t>https://www.indexmundi.com/saint_kitts_and_nevis/death_rate.html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Saint Kitts and Nevis Total fertility rate - Demographics. Retrieved 1 November 2019, from </a:t>
            </a:r>
            <a:r>
              <a:rPr lang="en-US" sz="850" dirty="0">
                <a:hlinkClick r:id="rId17"/>
              </a:rPr>
              <a:t>https://www.indexmundi.com/saint_kitts_and_nevis/total_fertility_rate.html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Turks and Caicos Islands Birth rate - Demographics. Retrieved 1 November 2019, from </a:t>
            </a:r>
            <a:r>
              <a:rPr lang="en-US" sz="850" dirty="0">
                <a:hlinkClick r:id="rId18"/>
              </a:rPr>
              <a:t>https://www.indexmundi.com/turks_and_caicos_islands/birth_rate.html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Turks and Caicos Islands Death rate - Demographics. Retrieved 1 November 2019, from </a:t>
            </a:r>
            <a:r>
              <a:rPr lang="en-US" sz="850" dirty="0">
                <a:hlinkClick r:id="rId19"/>
              </a:rPr>
              <a:t>https://www.indexmundi.com/turks_and_caicos_islands/death_rate.html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IndexMundi</a:t>
            </a:r>
            <a:r>
              <a:rPr lang="en-US" sz="850" dirty="0"/>
              <a:t>. (2018). Turks and Caicos Islands Total fertility rate - Demographics. Retrieved 1 November 2019, from </a:t>
            </a:r>
            <a:r>
              <a:rPr lang="en-US" sz="850" dirty="0">
                <a:hlinkClick r:id="rId20"/>
              </a:rPr>
              <a:t>https://www.indexmundi.com/turks_and_caicos_islands/total_fertility_rate.html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Kao, G. (2018). The Future of Human Work? Empathy. Retrieved 1 November 2019, from </a:t>
            </a:r>
            <a:r>
              <a:rPr lang="en-US" sz="850" dirty="0">
                <a:hlinkClick r:id="rId21"/>
              </a:rPr>
              <a:t>https://medium.com/@georgekao/the-future-of-human-work-empathy-614f6252be56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Marr, B. (2018). 7 Job Skills Of The Future (That AIs And Robots Can't Do Better Than Humans). Retrieved 1 November 2019, from </a:t>
            </a:r>
            <a:r>
              <a:rPr lang="en-US" sz="850" dirty="0">
                <a:hlinkClick r:id="rId22"/>
              </a:rPr>
              <a:t>https://www.forbes.com/sites/bernardmarr/2018/08/06/7-job-skills-of-the-future-that-ais-and-robots-cant-do-better-than-humans/#7ba4d6af6c2e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Marsh, S., &amp; </a:t>
            </a:r>
            <a:r>
              <a:rPr lang="en-US" sz="850" dirty="0" err="1"/>
              <a:t>Grebler</a:t>
            </a:r>
            <a:r>
              <a:rPr lang="en-US" sz="850" dirty="0"/>
              <a:t>, D. (2019). Cuba legalizes private Wi-Fi networks in bid to boost connectivity. Retrieved 1 November 2019, from </a:t>
            </a:r>
            <a:r>
              <a:rPr lang="en-US" sz="850" dirty="0">
                <a:hlinkClick r:id="rId23"/>
              </a:rPr>
              <a:t>https://www.reuters.com/article/us-cuba-internet/cuba-legalizes-private-wi-fi-networks-in-bid-to-boost-connectivity-idUSKCN1SZ2UD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Michigan State University. (2019). Cayman Islands: Economy. Retrieved 1 November 2019, from </a:t>
            </a:r>
            <a:r>
              <a:rPr lang="en-US" sz="850" dirty="0">
                <a:hlinkClick r:id="rId24"/>
              </a:rPr>
              <a:t>https://globaledge.msu.edu/countries/cayman-islands/economy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OECD. (2019). Revenue Statistics in Latin America and the Caribbean 2019. Retrieved 1 November 2019, from </a:t>
            </a:r>
            <a:r>
              <a:rPr lang="en-US" sz="850" dirty="0">
                <a:hlinkClick r:id="rId25"/>
              </a:rPr>
              <a:t>https://www.oecd.org/ctp/revenue-statistics-in-latin-america-and-the-caribbean-24104736.htm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Paula </a:t>
            </a:r>
            <a:r>
              <a:rPr lang="en-US" sz="850" dirty="0" err="1"/>
              <a:t>Curado</a:t>
            </a:r>
            <a:r>
              <a:rPr lang="en-US" sz="850" dirty="0"/>
              <a:t>, M., &amp; </a:t>
            </a:r>
            <a:r>
              <a:rPr lang="en-US" sz="850" dirty="0" err="1"/>
              <a:t>Bezerra</a:t>
            </a:r>
            <a:r>
              <a:rPr lang="en-US" sz="850" dirty="0"/>
              <a:t> de Souza, D. (2014). Cancer Burden in Latin America and the Caribbean. Annals Of Global Health, 80(5), 370-376. </a:t>
            </a:r>
            <a:r>
              <a:rPr lang="en-US" sz="850" dirty="0" err="1"/>
              <a:t>doi</a:t>
            </a:r>
            <a:r>
              <a:rPr lang="en-US" sz="850" dirty="0"/>
              <a:t>: 10.1016/j.aogh.2014.09.009</a:t>
            </a:r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 err="1"/>
              <a:t>Rajack</a:t>
            </a:r>
            <a:r>
              <a:rPr lang="en-US" sz="850" dirty="0"/>
              <a:t>-Talley, T. (2016). Rural Employment and Rural Development In The Caribbean [PDF] (pp. 6-7). International </a:t>
            </a:r>
            <a:r>
              <a:rPr lang="en-US" sz="850" dirty="0" err="1"/>
              <a:t>Labour</a:t>
            </a:r>
            <a:r>
              <a:rPr lang="en-US" sz="850" dirty="0"/>
              <a:t> Organization. Retrieved from </a:t>
            </a:r>
            <a:r>
              <a:rPr lang="en-US" sz="850" dirty="0">
                <a:hlinkClick r:id="rId26"/>
              </a:rPr>
              <a:t>https://www.ilo.org/wcmsp5/groups/public/---americas/---ro-lima/---sro-port_of_spain/documents/publication/wcms_533997.pdf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The World Bank Group. Why are some data not available? – World Bank Data Help Desk. Retrieved 1 November 2019, from </a:t>
            </a:r>
            <a:r>
              <a:rPr lang="en-US" sz="850" dirty="0">
                <a:hlinkClick r:id="rId27"/>
              </a:rPr>
              <a:t>https://datahelpdesk.worldbank.org/knowledgebase/articles/191133-why-are-some-data-not-available</a:t>
            </a:r>
            <a:endParaRPr lang="en-US" sz="850" dirty="0"/>
          </a:p>
          <a:p>
            <a:pPr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850" dirty="0"/>
              <a:t>Semple, K., &amp; Cohen, H. (2019). Cuba Expands Internet Access to Private Homes and Businesses. Retrieved 1 November 2019, from </a:t>
            </a:r>
            <a:r>
              <a:rPr lang="en-US" sz="850" dirty="0">
                <a:hlinkClick r:id="rId28"/>
              </a:rPr>
              <a:t>https://www.nytimes.com/2019/07/29/world/americas/cuba-internet-technology.html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676228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518F5F4-24C1-4383-A491-27C0C07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Appendix 1 – Checking Missing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299C6F-DD2B-47B3-8B3D-A25FA93FE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15" y="1760046"/>
            <a:ext cx="8030935" cy="4176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821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6521-EB81-4F06-9A40-2FF15E16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accent2">
                    <a:lumMod val="75000"/>
                  </a:schemeClr>
                </a:solidFill>
              </a:rPr>
              <a:t>Data Quality</a:t>
            </a:r>
          </a:p>
        </p:txBody>
      </p:sp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702D1D9D-90CC-4AC4-A341-845544C82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770636"/>
              </p:ext>
            </p:extLst>
          </p:nvPr>
        </p:nvGraphicFramePr>
        <p:xfrm>
          <a:off x="446315" y="1463040"/>
          <a:ext cx="10891460" cy="4770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6489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BF7C-BAC4-A04D-9FF6-FB598E6F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626343"/>
            <a:ext cx="3681186" cy="1089529"/>
          </a:xfrm>
        </p:spPr>
        <p:txBody>
          <a:bodyPr/>
          <a:lstStyle/>
          <a:p>
            <a:r>
              <a:rPr lang="en-US" dirty="0"/>
              <a:t>Appendix 2 - </a:t>
            </a:r>
            <a:br>
              <a:rPr lang="en-US" dirty="0"/>
            </a:br>
            <a:r>
              <a:rPr lang="en-US" dirty="0"/>
              <a:t>GDP per Capita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21AA7E-BE44-8944-A937-588EEE0D2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2917" y="320870"/>
            <a:ext cx="3818226" cy="62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26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342F-2F85-5941-BB6C-703F404F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8745"/>
            <a:ext cx="3236686" cy="2086725"/>
          </a:xfrm>
        </p:spPr>
        <p:txBody>
          <a:bodyPr/>
          <a:lstStyle/>
          <a:p>
            <a:r>
              <a:rPr lang="en-US" dirty="0"/>
              <a:t>Appendix 3 – </a:t>
            </a:r>
            <a:br>
              <a:rPr lang="en-US" dirty="0"/>
            </a:br>
            <a:r>
              <a:rPr lang="en-US" dirty="0"/>
              <a:t>Economic Sector: Services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3B3BB-E1FE-1048-A168-DC67CD488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211" y="500215"/>
            <a:ext cx="6006899" cy="6103785"/>
          </a:xfrm>
        </p:spPr>
      </p:pic>
    </p:spTree>
    <p:extLst>
      <p:ext uri="{BB962C8B-B14F-4D97-AF65-F5344CB8AC3E}">
        <p14:creationId xmlns:p14="http://schemas.microsoft.com/office/powerpoint/2010/main" val="3721531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3E9C-DD56-40F4-8E9B-1ABDD0FA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3427186" cy="5983107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dirty="0"/>
              <a:t>Appendix 4 – </a:t>
            </a:r>
            <a:br>
              <a:rPr lang="en-US" dirty="0"/>
            </a:br>
            <a:r>
              <a:rPr lang="en-US" dirty="0"/>
              <a:t>GDP Growth Rates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8C6584-5123-E94D-A438-4F244098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374677"/>
            <a:ext cx="7359813" cy="6108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1190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95A1-7767-2241-BEFD-6CAEAFC1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5 – Adolescent Fertility Rates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DEA8AD-117E-AC4F-AEA3-1B73B785D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13" y="1280115"/>
            <a:ext cx="11549859" cy="4619942"/>
          </a:xfrm>
        </p:spPr>
      </p:pic>
    </p:spTree>
    <p:extLst>
      <p:ext uri="{BB962C8B-B14F-4D97-AF65-F5344CB8AC3E}">
        <p14:creationId xmlns:p14="http://schemas.microsoft.com/office/powerpoint/2010/main" val="362774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A182-5155-43A8-ADB5-2F656236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2791443"/>
            <a:ext cx="3033486" cy="1089529"/>
          </a:xfrm>
        </p:spPr>
        <p:txBody>
          <a:bodyPr/>
          <a:lstStyle/>
          <a:p>
            <a:r>
              <a:rPr lang="en-US" dirty="0"/>
              <a:t>Appendix 6 - Correlations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F9AE4A-82C5-43A5-8075-2027C7336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050" y="129622"/>
            <a:ext cx="6608341" cy="6498492"/>
          </a:xfrm>
        </p:spPr>
      </p:pic>
    </p:spTree>
    <p:extLst>
      <p:ext uri="{BB962C8B-B14F-4D97-AF65-F5344CB8AC3E}">
        <p14:creationId xmlns:p14="http://schemas.microsoft.com/office/powerpoint/2010/main" val="339373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B2628-717E-41AE-B769-FA1BB5AF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Region Overview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8D5D1C8-99FF-4611-ADD9-832EBC4E0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1327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970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5456-22CF-4C89-A74F-C2B97C6D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Income Groups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BBA20C58-0455-4ED4-BD7E-C0B1764A78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9026" y="2403060"/>
            <a:ext cx="5869269" cy="3631096"/>
          </a:xfrm>
          <a:prstGeom prst="rect">
            <a:avLst/>
          </a:prstGeom>
          <a:noFill/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6A88826-C117-4773-91A5-1668DAFEAA8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6606043"/>
              </p:ext>
            </p:extLst>
          </p:nvPr>
        </p:nvGraphicFramePr>
        <p:xfrm>
          <a:off x="6163707" y="1091146"/>
          <a:ext cx="5785336" cy="5076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129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8FF29-4D10-4418-AEA6-961CCCA2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07" y="2471057"/>
            <a:ext cx="2124300" cy="210634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C535A2-28A8-4A38-9C6A-9D4B2C5B9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876500"/>
              </p:ext>
            </p:extLst>
          </p:nvPr>
        </p:nvGraphicFramePr>
        <p:xfrm>
          <a:off x="3553318" y="2152627"/>
          <a:ext cx="7397711" cy="3946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64F0C51-0682-4DE8-94EB-AB1009E7CB83}"/>
              </a:ext>
            </a:extLst>
          </p:cNvPr>
          <p:cNvSpPr/>
          <p:nvPr/>
        </p:nvSpPr>
        <p:spPr>
          <a:xfrm>
            <a:off x="3075707" y="1075005"/>
            <a:ext cx="16401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Haiti</a:t>
            </a:r>
            <a:endParaRPr lang="en-US" sz="54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41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1A91-119A-5348-9713-173974A5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Highest Population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1C0152-876D-F842-90F3-DFDB3FF8F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314" y="1326711"/>
            <a:ext cx="11580215" cy="4885403"/>
          </a:xfrm>
        </p:spPr>
      </p:pic>
    </p:spTree>
    <p:extLst>
      <p:ext uri="{BB962C8B-B14F-4D97-AF65-F5344CB8AC3E}">
        <p14:creationId xmlns:p14="http://schemas.microsoft.com/office/powerpoint/2010/main" val="77507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A33B-03E6-4DCA-A27D-05681973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Birth Rate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04EF92A-2ED8-4398-8D0D-591C38327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14" y="1448331"/>
            <a:ext cx="11487553" cy="4656504"/>
          </a:xfrm>
        </p:spPr>
      </p:pic>
    </p:spTree>
    <p:extLst>
      <p:ext uri="{BB962C8B-B14F-4D97-AF65-F5344CB8AC3E}">
        <p14:creationId xmlns:p14="http://schemas.microsoft.com/office/powerpoint/2010/main" val="291730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tx2">
              <a:lumMod val="20000"/>
              <a:lumOff val="8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F032-9E7E-4160-8386-9006DFB4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Lowest Births Attended by Skilled Staff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0C72529-97D2-4519-9A68-541029542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313" y="1348389"/>
            <a:ext cx="11520399" cy="4687539"/>
          </a:xfrm>
        </p:spPr>
      </p:pic>
    </p:spTree>
    <p:extLst>
      <p:ext uri="{BB962C8B-B14F-4D97-AF65-F5344CB8AC3E}">
        <p14:creationId xmlns:p14="http://schemas.microsoft.com/office/powerpoint/2010/main" val="1269285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9B7651-08C1-49A1-AFE9-4E4CD342176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1741</Words>
  <Application>Microsoft Macintosh PowerPoint</Application>
  <PresentationFormat>Widescreen</PresentationFormat>
  <Paragraphs>186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Century Gothic</vt:lpstr>
      <vt:lpstr>Office Theme</vt:lpstr>
      <vt:lpstr>    Welcome to The Caribbean</vt:lpstr>
      <vt:lpstr>      Presentation   Outline</vt:lpstr>
      <vt:lpstr>Data Quality</vt:lpstr>
      <vt:lpstr>Region Overview</vt:lpstr>
      <vt:lpstr>Income Groups</vt:lpstr>
      <vt:lpstr>PowerPoint Presentation</vt:lpstr>
      <vt:lpstr>2nd Highest Population</vt:lpstr>
      <vt:lpstr>Highest Birth Rate</vt:lpstr>
      <vt:lpstr>Lowest Births Attended by Skilled Staff</vt:lpstr>
      <vt:lpstr>Lowest Access to Electricity</vt:lpstr>
      <vt:lpstr>Lowest Life Expectancy</vt:lpstr>
      <vt:lpstr>Highest Age Dependency Ratio, Young</vt:lpstr>
      <vt:lpstr>PowerPoint Presentation</vt:lpstr>
      <vt:lpstr>Age Dependency Ratio, Old vs Young</vt:lpstr>
      <vt:lpstr>Lowest Population Growth Rate - Puerto Rico</vt:lpstr>
      <vt:lpstr> </vt:lpstr>
      <vt:lpstr>Lowest Mobile Cellular Subscription</vt:lpstr>
      <vt:lpstr>      Cuba </vt:lpstr>
      <vt:lpstr>Other Interesting Statistics</vt:lpstr>
      <vt:lpstr>World Death Rates</vt:lpstr>
      <vt:lpstr>Death Rate in The Caribbean</vt:lpstr>
      <vt:lpstr>Access to Electricity: Region with Haiti</vt:lpstr>
      <vt:lpstr>Access to Electricity: Without Haiti</vt:lpstr>
      <vt:lpstr>Limitations</vt:lpstr>
      <vt:lpstr>Conclusion </vt:lpstr>
      <vt:lpstr>THANK YOU</vt:lpstr>
      <vt:lpstr>Q&amp;A</vt:lpstr>
      <vt:lpstr>References</vt:lpstr>
      <vt:lpstr>Appendix 1 – Checking Missing Values</vt:lpstr>
      <vt:lpstr>Appendix 2 -  GDP per Capita</vt:lpstr>
      <vt:lpstr>Appendix 3 –  Economic Sector: Services</vt:lpstr>
      <vt:lpstr>Appendix 4 –  GDP Growth Rates</vt:lpstr>
      <vt:lpstr>Appendix 5 – Adolescent Fertility Rates</vt:lpstr>
      <vt:lpstr>Appendix 6 - Correlations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Fangxiao Wu</dc:creator>
  <cp:lastModifiedBy/>
  <cp:revision>1</cp:revision>
  <dcterms:created xsi:type="dcterms:W3CDTF">2019-11-01T18:50:33Z</dcterms:created>
  <dcterms:modified xsi:type="dcterms:W3CDTF">2019-11-01T19:08:03Z</dcterms:modified>
</cp:coreProperties>
</file>